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91" r:id="rId3"/>
    <p:sldId id="292" r:id="rId4"/>
    <p:sldId id="332" r:id="rId5"/>
    <p:sldId id="293" r:id="rId6"/>
    <p:sldId id="306" r:id="rId7"/>
    <p:sldId id="304" r:id="rId8"/>
    <p:sldId id="307" r:id="rId9"/>
    <p:sldId id="305" r:id="rId10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18" autoAdjust="0"/>
  </p:normalViewPr>
  <p:slideViewPr>
    <p:cSldViewPr>
      <p:cViewPr varScale="1">
        <p:scale>
          <a:sx n="29" d="100"/>
          <a:sy n="29" d="100"/>
        </p:scale>
        <p:origin x="1356" y="2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2778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2">
  <dgm:title val=""/>
  <dgm:desc val=""/>
  <dgm:catLst>
    <dgm:cat type="accent6" pri="11200"/>
  </dgm:catLst>
  <dgm:styleLbl name="node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6"/>
    </dgm:fillClrLst>
    <dgm:linClrLst meth="repeat">
      <a:schemeClr val="accent6"/>
    </dgm:linClrLst>
    <dgm:effectClrLst/>
    <dgm:txLinClrLst/>
    <dgm:txFillClrLst/>
    <dgm:txEffectClrLst/>
  </dgm:styleLbl>
  <dgm:styleLbl name="lnNode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/>
    </dgm:fillClrLst>
    <dgm:linClrLst meth="repeat">
      <a:schemeClr val="accent6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/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40000"/>
      </a:schemeClr>
    </dgm:fillClrLst>
    <dgm:linClrLst meth="repeat">
      <a:schemeClr val="accent6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40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8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40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F41844B-7FF7-4887-A869-C6845E05C31B}" type="doc">
      <dgm:prSet loTypeId="urn:microsoft.com/office/officeart/2005/8/layout/process5" loCatId="process" qsTypeId="urn:microsoft.com/office/officeart/2005/8/quickstyle/simple1" qsCatId="simple" csTypeId="urn:microsoft.com/office/officeart/2005/8/colors/accent6_2" csCatId="accent6" phldr="1"/>
      <dgm:spPr/>
      <dgm:t>
        <a:bodyPr/>
        <a:lstStyle/>
        <a:p>
          <a:endParaRPr lang="en-CA"/>
        </a:p>
      </dgm:t>
    </dgm:pt>
    <dgm:pt modelId="{B8DC4785-2D50-4A1B-BBEF-558B3C14EF42}">
      <dgm:prSet phldrT="[Text]"/>
      <dgm:spPr/>
      <dgm:t>
        <a:bodyPr/>
        <a:lstStyle/>
        <a:p>
          <a:pPr rtl="1"/>
          <a:r>
            <a:rPr lang="fa-IR" dirty="0" smtClean="0">
              <a:cs typeface="B Titr" pitchFamily="2" charset="-78"/>
            </a:rPr>
            <a:t>توانائی ها تصمیم گیری </a:t>
          </a:r>
          <a:endParaRPr lang="en-US" dirty="0" smtClean="0">
            <a:cs typeface="B Titr" pitchFamily="2" charset="-78"/>
          </a:endParaRPr>
        </a:p>
        <a:p>
          <a:pPr rtl="1"/>
          <a:r>
            <a:rPr lang="fa-IR" dirty="0" smtClean="0">
              <a:cs typeface="B Titr" pitchFamily="2" charset="-78"/>
            </a:rPr>
            <a:t>نیازها آرزوها      وغیره</a:t>
          </a:r>
          <a:endParaRPr lang="en-CA" dirty="0">
            <a:cs typeface="B Titr" pitchFamily="2" charset="-78"/>
          </a:endParaRPr>
        </a:p>
      </dgm:t>
    </dgm:pt>
    <dgm:pt modelId="{CBFB2049-C081-4E50-9EB6-24577751F4BF}" type="parTrans" cxnId="{BE91C229-A6A7-4A0C-83E1-BE64F1A15FCE}">
      <dgm:prSet/>
      <dgm:spPr/>
      <dgm:t>
        <a:bodyPr/>
        <a:lstStyle/>
        <a:p>
          <a:endParaRPr lang="en-CA"/>
        </a:p>
      </dgm:t>
    </dgm:pt>
    <dgm:pt modelId="{5EA42DDD-2853-4C3F-9178-CC8EA002D93D}" type="sibTrans" cxnId="{BE91C229-A6A7-4A0C-83E1-BE64F1A15FCE}">
      <dgm:prSet/>
      <dgm:spPr/>
      <dgm:t>
        <a:bodyPr/>
        <a:lstStyle/>
        <a:p>
          <a:endParaRPr lang="en-CA">
            <a:cs typeface="B Titr" pitchFamily="2" charset="-78"/>
          </a:endParaRPr>
        </a:p>
      </dgm:t>
    </dgm:pt>
    <dgm:pt modelId="{302362EB-12DF-4F2D-8737-852F6137EBAD}">
      <dgm:prSet phldrT="[Text]"/>
      <dgm:spPr/>
      <dgm:t>
        <a:bodyPr/>
        <a:lstStyle/>
        <a:p>
          <a:r>
            <a:rPr lang="fa-IR" dirty="0" smtClean="0">
              <a:cs typeface="B Titr" pitchFamily="2" charset="-78"/>
            </a:rPr>
            <a:t>محیط  بین المللی</a:t>
          </a:r>
          <a:endParaRPr lang="en-CA" dirty="0">
            <a:cs typeface="B Titr" pitchFamily="2" charset="-78"/>
          </a:endParaRPr>
        </a:p>
      </dgm:t>
    </dgm:pt>
    <dgm:pt modelId="{76750025-BE2A-471F-BD14-7DF5E29000FA}" type="parTrans" cxnId="{BB066D76-1C1A-4F50-BC38-BF1CC9CF5068}">
      <dgm:prSet/>
      <dgm:spPr/>
      <dgm:t>
        <a:bodyPr/>
        <a:lstStyle/>
        <a:p>
          <a:endParaRPr lang="en-CA"/>
        </a:p>
      </dgm:t>
    </dgm:pt>
    <dgm:pt modelId="{61D25996-738E-40F1-8FEE-7B541E1DF524}" type="sibTrans" cxnId="{BB066D76-1C1A-4F50-BC38-BF1CC9CF5068}">
      <dgm:prSet/>
      <dgm:spPr/>
      <dgm:t>
        <a:bodyPr/>
        <a:lstStyle/>
        <a:p>
          <a:endParaRPr lang="en-CA"/>
        </a:p>
      </dgm:t>
    </dgm:pt>
    <dgm:pt modelId="{5B22242B-59F8-4CF8-B5BE-84FAC9A99232}" type="pres">
      <dgm:prSet presAssocID="{7F41844B-7FF7-4887-A869-C6845E05C31B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31DDF352-8D3B-4F16-B684-1F0F05117FB9}" type="pres">
      <dgm:prSet presAssocID="{B8DC4785-2D50-4A1B-BBEF-558B3C14EF42}" presName="node" presStyleLbl="node1" presStyleIdx="0" presStyleCnt="2" custScaleX="4055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DF532CD-4446-498B-99E8-DB9F8FD2C9B1}" type="pres">
      <dgm:prSet presAssocID="{5EA42DDD-2853-4C3F-9178-CC8EA002D93D}" presName="sibTrans" presStyleLbl="sibTrans2D1" presStyleIdx="0" presStyleCnt="1" custScaleX="142020" custScaleY="48302"/>
      <dgm:spPr/>
      <dgm:t>
        <a:bodyPr/>
        <a:lstStyle/>
        <a:p>
          <a:endParaRPr lang="en-CA"/>
        </a:p>
      </dgm:t>
    </dgm:pt>
    <dgm:pt modelId="{8812D22F-3259-4843-A456-AC2887A7E910}" type="pres">
      <dgm:prSet presAssocID="{5EA42DDD-2853-4C3F-9178-CC8EA002D93D}" presName="connectorText" presStyleLbl="sibTrans2D1" presStyleIdx="0" presStyleCnt="1"/>
      <dgm:spPr/>
      <dgm:t>
        <a:bodyPr/>
        <a:lstStyle/>
        <a:p>
          <a:endParaRPr lang="en-CA"/>
        </a:p>
      </dgm:t>
    </dgm:pt>
    <dgm:pt modelId="{23C253D3-F080-42CE-81E0-EDCB07A18FEE}" type="pres">
      <dgm:prSet presAssocID="{302362EB-12DF-4F2D-8737-852F6137EBAD}" presName="node" presStyleLbl="node1" presStyleIdx="1" presStyleCnt="2" custScaleX="32899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DB051C3B-97CA-42CC-BBAA-0EA170D24EC3}" type="presOf" srcId="{5EA42DDD-2853-4C3F-9178-CC8EA002D93D}" destId="{8812D22F-3259-4843-A456-AC2887A7E910}" srcOrd="1" destOrd="0" presId="urn:microsoft.com/office/officeart/2005/8/layout/process5"/>
    <dgm:cxn modelId="{BE91C229-A6A7-4A0C-83E1-BE64F1A15FCE}" srcId="{7F41844B-7FF7-4887-A869-C6845E05C31B}" destId="{B8DC4785-2D50-4A1B-BBEF-558B3C14EF42}" srcOrd="0" destOrd="0" parTransId="{CBFB2049-C081-4E50-9EB6-24577751F4BF}" sibTransId="{5EA42DDD-2853-4C3F-9178-CC8EA002D93D}"/>
    <dgm:cxn modelId="{DA8D4F29-F84D-4EF2-9792-D49C23A2BA0D}" type="presOf" srcId="{302362EB-12DF-4F2D-8737-852F6137EBAD}" destId="{23C253D3-F080-42CE-81E0-EDCB07A18FEE}" srcOrd="0" destOrd="0" presId="urn:microsoft.com/office/officeart/2005/8/layout/process5"/>
    <dgm:cxn modelId="{B97CE012-A4D6-4F4F-82A1-A7E30704565E}" type="presOf" srcId="{7F41844B-7FF7-4887-A869-C6845E05C31B}" destId="{5B22242B-59F8-4CF8-B5BE-84FAC9A99232}" srcOrd="0" destOrd="0" presId="urn:microsoft.com/office/officeart/2005/8/layout/process5"/>
    <dgm:cxn modelId="{BB066D76-1C1A-4F50-BC38-BF1CC9CF5068}" srcId="{7F41844B-7FF7-4887-A869-C6845E05C31B}" destId="{302362EB-12DF-4F2D-8737-852F6137EBAD}" srcOrd="1" destOrd="0" parTransId="{76750025-BE2A-471F-BD14-7DF5E29000FA}" sibTransId="{61D25996-738E-40F1-8FEE-7B541E1DF524}"/>
    <dgm:cxn modelId="{37975F25-E491-431F-9C5C-4B69D018F2FD}" type="presOf" srcId="{B8DC4785-2D50-4A1B-BBEF-558B3C14EF42}" destId="{31DDF352-8D3B-4F16-B684-1F0F05117FB9}" srcOrd="0" destOrd="0" presId="urn:microsoft.com/office/officeart/2005/8/layout/process5"/>
    <dgm:cxn modelId="{210DE247-88BB-475E-8521-CC36109F9217}" type="presOf" srcId="{5EA42DDD-2853-4C3F-9178-CC8EA002D93D}" destId="{2DF532CD-4446-498B-99E8-DB9F8FD2C9B1}" srcOrd="0" destOrd="0" presId="urn:microsoft.com/office/officeart/2005/8/layout/process5"/>
    <dgm:cxn modelId="{0AD2B352-561F-409D-8267-C9B4C35DDE43}" type="presParOf" srcId="{5B22242B-59F8-4CF8-B5BE-84FAC9A99232}" destId="{31DDF352-8D3B-4F16-B684-1F0F05117FB9}" srcOrd="0" destOrd="0" presId="urn:microsoft.com/office/officeart/2005/8/layout/process5"/>
    <dgm:cxn modelId="{7ADC32AF-1FEA-4157-BEAC-B25F4872EBE3}" type="presParOf" srcId="{5B22242B-59F8-4CF8-B5BE-84FAC9A99232}" destId="{2DF532CD-4446-498B-99E8-DB9F8FD2C9B1}" srcOrd="1" destOrd="0" presId="urn:microsoft.com/office/officeart/2005/8/layout/process5"/>
    <dgm:cxn modelId="{621674DA-840A-4E6C-A8F3-B1857592AEE3}" type="presParOf" srcId="{2DF532CD-4446-498B-99E8-DB9F8FD2C9B1}" destId="{8812D22F-3259-4843-A456-AC2887A7E910}" srcOrd="0" destOrd="0" presId="urn:microsoft.com/office/officeart/2005/8/layout/process5"/>
    <dgm:cxn modelId="{C138A632-5B68-48ED-98F7-A6A3AC683E25}" type="presParOf" srcId="{5B22242B-59F8-4CF8-B5BE-84FAC9A99232}" destId="{23C253D3-F080-42CE-81E0-EDCB07A18FEE}" srcOrd="2" destOrd="0" presId="urn:microsoft.com/office/officeart/2005/8/layout/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8947A264-7C74-4E28-A15C-BEC49C5D1B77}" type="doc">
      <dgm:prSet loTypeId="urn:microsoft.com/office/officeart/2005/8/layout/hierarchy3" loCatId="list" qsTypeId="urn:microsoft.com/office/officeart/2005/8/quickstyle/simple2" qsCatId="simple" csTypeId="urn:microsoft.com/office/officeart/2005/8/colors/colorful3" csCatId="colorful" phldr="1"/>
      <dgm:spPr/>
      <dgm:t>
        <a:bodyPr/>
        <a:lstStyle/>
        <a:p>
          <a:endParaRPr lang="en-CA"/>
        </a:p>
      </dgm:t>
    </dgm:pt>
    <dgm:pt modelId="{A8A6FF90-0DB6-4C0C-9D1B-B8DB3228C25C}">
      <dgm:prSet phldrT="[Text]"/>
      <dgm:spPr/>
      <dgm:t>
        <a:bodyPr/>
        <a:lstStyle/>
        <a:p>
          <a:pPr rtl="1"/>
          <a:r>
            <a:rPr lang="fa-IR" dirty="0" smtClean="0">
              <a:cs typeface="B Titr" pitchFamily="2" charset="-78"/>
            </a:rPr>
            <a:t>هدفهای ثانوی ودرازمدت                     </a:t>
          </a:r>
          <a:endParaRPr lang="en-CA" dirty="0">
            <a:cs typeface="B Titr" pitchFamily="2" charset="-78"/>
          </a:endParaRPr>
        </a:p>
      </dgm:t>
    </dgm:pt>
    <dgm:pt modelId="{77068AF2-40D5-49EA-9928-C1AEC7B4EB2F}" type="parTrans" cxnId="{827B60C8-A25A-4DFF-A0A4-67F45695C802}">
      <dgm:prSet/>
      <dgm:spPr/>
      <dgm:t>
        <a:bodyPr/>
        <a:lstStyle/>
        <a:p>
          <a:pPr rtl="1"/>
          <a:endParaRPr lang="en-CA"/>
        </a:p>
      </dgm:t>
    </dgm:pt>
    <dgm:pt modelId="{E1A209B3-1234-43EC-8FD2-85D2150CE1E2}" type="sibTrans" cxnId="{827B60C8-A25A-4DFF-A0A4-67F45695C802}">
      <dgm:prSet/>
      <dgm:spPr/>
      <dgm:t>
        <a:bodyPr/>
        <a:lstStyle/>
        <a:p>
          <a:pPr rtl="1"/>
          <a:endParaRPr lang="en-CA"/>
        </a:p>
      </dgm:t>
    </dgm:pt>
    <dgm:pt modelId="{B7EC9415-81A9-43DC-8BBF-786F1B966C51}">
      <dgm:prSet phldrT="[Text]"/>
      <dgm:spPr/>
      <dgm:t>
        <a:bodyPr/>
        <a:lstStyle/>
        <a:p>
          <a:pPr rtl="1"/>
          <a:r>
            <a:rPr lang="fa-IR" dirty="0" smtClean="0">
              <a:cs typeface="B Titr" pitchFamily="2" charset="-78"/>
            </a:rPr>
            <a:t>گسترش ایدئولوژی</a:t>
          </a:r>
          <a:endParaRPr lang="en-CA" dirty="0">
            <a:cs typeface="B Titr" pitchFamily="2" charset="-78"/>
          </a:endParaRPr>
        </a:p>
      </dgm:t>
    </dgm:pt>
    <dgm:pt modelId="{B2678A56-957D-4492-A473-29BC2B755A4D}" type="parTrans" cxnId="{C82A5D49-E256-4A6A-B82B-0290B8ADC9E0}">
      <dgm:prSet/>
      <dgm:spPr/>
      <dgm:t>
        <a:bodyPr/>
        <a:lstStyle/>
        <a:p>
          <a:pPr rtl="1"/>
          <a:endParaRPr lang="en-CA">
            <a:cs typeface="B Titr" pitchFamily="2" charset="-78"/>
          </a:endParaRPr>
        </a:p>
      </dgm:t>
    </dgm:pt>
    <dgm:pt modelId="{7AF6945C-E834-48CE-AA9B-0DD82B193BE9}" type="sibTrans" cxnId="{C82A5D49-E256-4A6A-B82B-0290B8ADC9E0}">
      <dgm:prSet/>
      <dgm:spPr/>
      <dgm:t>
        <a:bodyPr/>
        <a:lstStyle/>
        <a:p>
          <a:pPr rtl="1"/>
          <a:endParaRPr lang="en-CA"/>
        </a:p>
      </dgm:t>
    </dgm:pt>
    <dgm:pt modelId="{9E1714FA-8E6C-4F4C-A4E4-8C9463582B74}">
      <dgm:prSet phldrT="[Text]"/>
      <dgm:spPr/>
      <dgm:t>
        <a:bodyPr/>
        <a:lstStyle/>
        <a:p>
          <a:pPr rtl="1"/>
          <a:r>
            <a:rPr lang="fa-IR" dirty="0" smtClean="0">
              <a:cs typeface="B Titr" pitchFamily="2" charset="-78"/>
            </a:rPr>
            <a:t>رفاه عمومی</a:t>
          </a:r>
          <a:endParaRPr lang="en-CA" dirty="0">
            <a:cs typeface="B Titr" pitchFamily="2" charset="-78"/>
          </a:endParaRPr>
        </a:p>
      </dgm:t>
    </dgm:pt>
    <dgm:pt modelId="{985B1143-8AD0-4E1C-A4AB-C542FA4E2680}" type="parTrans" cxnId="{C35F24D2-08CA-42BC-8918-0F4CF1A6C468}">
      <dgm:prSet/>
      <dgm:spPr/>
      <dgm:t>
        <a:bodyPr/>
        <a:lstStyle/>
        <a:p>
          <a:pPr rtl="1"/>
          <a:endParaRPr lang="en-CA">
            <a:cs typeface="B Titr" pitchFamily="2" charset="-78"/>
          </a:endParaRPr>
        </a:p>
      </dgm:t>
    </dgm:pt>
    <dgm:pt modelId="{EB6B41D0-0AB3-4501-AF1B-5C20902CEE25}" type="sibTrans" cxnId="{C35F24D2-08CA-42BC-8918-0F4CF1A6C468}">
      <dgm:prSet/>
      <dgm:spPr/>
      <dgm:t>
        <a:bodyPr/>
        <a:lstStyle/>
        <a:p>
          <a:pPr rtl="1"/>
          <a:endParaRPr lang="en-CA"/>
        </a:p>
      </dgm:t>
    </dgm:pt>
    <dgm:pt modelId="{1ECFAE36-094B-4366-9D1B-82582F8BF069}">
      <dgm:prSet phldrT="[Text]"/>
      <dgm:spPr/>
      <dgm:t>
        <a:bodyPr/>
        <a:lstStyle/>
        <a:p>
          <a:pPr rtl="1"/>
          <a:r>
            <a:rPr lang="fa-IR" dirty="0" smtClean="0">
              <a:cs typeface="B Titr" pitchFamily="2" charset="-78"/>
            </a:rPr>
            <a:t>پرستیژ</a:t>
          </a:r>
          <a:endParaRPr lang="en-CA" dirty="0">
            <a:cs typeface="B Titr" pitchFamily="2" charset="-78"/>
          </a:endParaRPr>
        </a:p>
      </dgm:t>
    </dgm:pt>
    <dgm:pt modelId="{1CAB9B75-9E7A-4E36-A85D-2D49A5A704E6}" type="parTrans" cxnId="{D7D9B216-7173-4B40-AEC9-E54CDB7C49C6}">
      <dgm:prSet/>
      <dgm:spPr/>
      <dgm:t>
        <a:bodyPr/>
        <a:lstStyle/>
        <a:p>
          <a:pPr rtl="1"/>
          <a:endParaRPr lang="en-CA">
            <a:cs typeface="B Titr" pitchFamily="2" charset="-78"/>
          </a:endParaRPr>
        </a:p>
      </dgm:t>
    </dgm:pt>
    <dgm:pt modelId="{6366A215-C351-4286-987B-B20E893D6A32}" type="sibTrans" cxnId="{D7D9B216-7173-4B40-AEC9-E54CDB7C49C6}">
      <dgm:prSet/>
      <dgm:spPr/>
      <dgm:t>
        <a:bodyPr/>
        <a:lstStyle/>
        <a:p>
          <a:pPr rtl="1"/>
          <a:endParaRPr lang="en-CA"/>
        </a:p>
      </dgm:t>
    </dgm:pt>
    <dgm:pt modelId="{25742663-8A30-4288-8D10-3038D2560EE5}">
      <dgm:prSet phldrT="[Text]"/>
      <dgm:spPr/>
      <dgm:t>
        <a:bodyPr/>
        <a:lstStyle/>
        <a:p>
          <a:pPr rtl="1"/>
          <a:r>
            <a:rPr lang="fa-IR" dirty="0" smtClean="0">
              <a:cs typeface="B Titr" pitchFamily="2" charset="-78"/>
            </a:rPr>
            <a:t>هدفهای حیاتی واولیه                   </a:t>
          </a:r>
          <a:endParaRPr lang="en-CA" dirty="0">
            <a:cs typeface="B Titr" pitchFamily="2" charset="-78"/>
          </a:endParaRPr>
        </a:p>
      </dgm:t>
    </dgm:pt>
    <dgm:pt modelId="{DE22B1B1-91A9-4BB0-9873-3912A749CE45}" type="parTrans" cxnId="{B8415AEC-CB50-4D30-A02C-FA6629885EEA}">
      <dgm:prSet/>
      <dgm:spPr/>
      <dgm:t>
        <a:bodyPr/>
        <a:lstStyle/>
        <a:p>
          <a:pPr rtl="1"/>
          <a:endParaRPr lang="en-CA"/>
        </a:p>
      </dgm:t>
    </dgm:pt>
    <dgm:pt modelId="{3B6FD6ED-1DE1-469D-A2A5-4C2E74E992F8}" type="sibTrans" cxnId="{B8415AEC-CB50-4D30-A02C-FA6629885EEA}">
      <dgm:prSet/>
      <dgm:spPr/>
      <dgm:t>
        <a:bodyPr/>
        <a:lstStyle/>
        <a:p>
          <a:pPr rtl="1"/>
          <a:endParaRPr lang="en-CA"/>
        </a:p>
      </dgm:t>
    </dgm:pt>
    <dgm:pt modelId="{DF3D3405-E45F-4C10-994E-A05100D773D5}">
      <dgm:prSet phldrT="[Text]"/>
      <dgm:spPr/>
      <dgm:t>
        <a:bodyPr/>
        <a:lstStyle/>
        <a:p>
          <a:pPr rtl="1"/>
          <a:r>
            <a:rPr lang="fa-IR" dirty="0" smtClean="0">
              <a:cs typeface="B Titr" pitchFamily="2" charset="-78"/>
            </a:rPr>
            <a:t>منافع ملی</a:t>
          </a:r>
          <a:endParaRPr lang="en-CA" dirty="0">
            <a:cs typeface="B Titr" pitchFamily="2" charset="-78"/>
          </a:endParaRPr>
        </a:p>
      </dgm:t>
    </dgm:pt>
    <dgm:pt modelId="{34E4478D-B4B1-401B-9470-F4DBBC06F4DC}" type="parTrans" cxnId="{2B3595E5-DEB7-4064-A8F2-F25545C75DCD}">
      <dgm:prSet/>
      <dgm:spPr/>
      <dgm:t>
        <a:bodyPr/>
        <a:lstStyle/>
        <a:p>
          <a:pPr rtl="1"/>
          <a:endParaRPr lang="en-CA">
            <a:cs typeface="B Titr" pitchFamily="2" charset="-78"/>
          </a:endParaRPr>
        </a:p>
      </dgm:t>
    </dgm:pt>
    <dgm:pt modelId="{D1FCCBAD-FA64-4EBA-9C69-E768775E2B33}" type="sibTrans" cxnId="{2B3595E5-DEB7-4064-A8F2-F25545C75DCD}">
      <dgm:prSet/>
      <dgm:spPr/>
      <dgm:t>
        <a:bodyPr/>
        <a:lstStyle/>
        <a:p>
          <a:pPr rtl="1"/>
          <a:endParaRPr lang="en-CA"/>
        </a:p>
      </dgm:t>
    </dgm:pt>
    <dgm:pt modelId="{638A4C5C-E43B-47D7-92A2-6648A2558522}">
      <dgm:prSet phldrT="[Text]"/>
      <dgm:spPr/>
      <dgm:t>
        <a:bodyPr/>
        <a:lstStyle/>
        <a:p>
          <a:pPr rtl="1"/>
          <a:r>
            <a:rPr lang="fa-IR" dirty="0" smtClean="0">
              <a:cs typeface="B Titr" pitchFamily="2" charset="-78"/>
            </a:rPr>
            <a:t>امنیت</a:t>
          </a:r>
          <a:endParaRPr lang="en-CA" dirty="0">
            <a:cs typeface="B Titr" pitchFamily="2" charset="-78"/>
          </a:endParaRPr>
        </a:p>
      </dgm:t>
    </dgm:pt>
    <dgm:pt modelId="{B196D35F-C52E-43BD-919C-D8B95944F7AA}" type="parTrans" cxnId="{55A337EC-1160-4B81-96B0-02122991A536}">
      <dgm:prSet/>
      <dgm:spPr/>
      <dgm:t>
        <a:bodyPr/>
        <a:lstStyle/>
        <a:p>
          <a:pPr rtl="1"/>
          <a:endParaRPr lang="en-CA">
            <a:cs typeface="B Titr" pitchFamily="2" charset="-78"/>
          </a:endParaRPr>
        </a:p>
      </dgm:t>
    </dgm:pt>
    <dgm:pt modelId="{58DC5115-F627-410E-9117-B422C809A4DF}" type="sibTrans" cxnId="{55A337EC-1160-4B81-96B0-02122991A536}">
      <dgm:prSet/>
      <dgm:spPr/>
      <dgm:t>
        <a:bodyPr/>
        <a:lstStyle/>
        <a:p>
          <a:pPr rtl="1"/>
          <a:endParaRPr lang="en-CA"/>
        </a:p>
      </dgm:t>
    </dgm:pt>
    <dgm:pt modelId="{C516E0E4-1566-4576-A6BD-301AE4CCF6F5}">
      <dgm:prSet/>
      <dgm:spPr/>
      <dgm:t>
        <a:bodyPr/>
        <a:lstStyle/>
        <a:p>
          <a:pPr rtl="1"/>
          <a:r>
            <a:rPr lang="fa-IR" dirty="0" smtClean="0">
              <a:cs typeface="B Titr" pitchFamily="2" charset="-78"/>
            </a:rPr>
            <a:t>توسعه اقتصادی    </a:t>
          </a:r>
          <a:endParaRPr lang="en-CA" dirty="0">
            <a:cs typeface="B Titr" pitchFamily="2" charset="-78"/>
          </a:endParaRPr>
        </a:p>
      </dgm:t>
    </dgm:pt>
    <dgm:pt modelId="{0F2F5F66-C077-4059-93B1-A7EA2A1C56DA}" type="parTrans" cxnId="{07D4CDFA-4184-4684-A2F5-76E865CB6F6D}">
      <dgm:prSet/>
      <dgm:spPr/>
      <dgm:t>
        <a:bodyPr/>
        <a:lstStyle/>
        <a:p>
          <a:pPr rtl="1"/>
          <a:endParaRPr lang="en-CA">
            <a:cs typeface="B Titr" pitchFamily="2" charset="-78"/>
          </a:endParaRPr>
        </a:p>
      </dgm:t>
    </dgm:pt>
    <dgm:pt modelId="{513CD2DE-F4F0-40A3-A188-9771A0D5F09F}" type="sibTrans" cxnId="{07D4CDFA-4184-4684-A2F5-76E865CB6F6D}">
      <dgm:prSet/>
      <dgm:spPr/>
      <dgm:t>
        <a:bodyPr/>
        <a:lstStyle/>
        <a:p>
          <a:pPr rtl="1"/>
          <a:endParaRPr lang="en-CA"/>
        </a:p>
      </dgm:t>
    </dgm:pt>
    <dgm:pt modelId="{B198974F-B1E8-4A63-8CC6-3DB91300E626}">
      <dgm:prSet phldrT="[Text]"/>
      <dgm:spPr/>
      <dgm:t>
        <a:bodyPr/>
        <a:lstStyle/>
        <a:p>
          <a:pPr rtl="1"/>
          <a:r>
            <a:rPr lang="fa-IR" dirty="0" smtClean="0">
              <a:cs typeface="B Titr" pitchFamily="2" charset="-78"/>
            </a:rPr>
            <a:t>هدفهای متوسط                         </a:t>
          </a:r>
          <a:endParaRPr lang="en-CA" dirty="0">
            <a:cs typeface="B Titr" pitchFamily="2" charset="-78"/>
          </a:endParaRPr>
        </a:p>
      </dgm:t>
    </dgm:pt>
    <dgm:pt modelId="{E3B2C75D-0244-4254-947A-04E12FE1E791}" type="sibTrans" cxnId="{7080A958-B4D1-409E-819A-F0494252C89E}">
      <dgm:prSet/>
      <dgm:spPr/>
      <dgm:t>
        <a:bodyPr/>
        <a:lstStyle/>
        <a:p>
          <a:pPr rtl="1"/>
          <a:endParaRPr lang="en-CA"/>
        </a:p>
      </dgm:t>
    </dgm:pt>
    <dgm:pt modelId="{F3E05A27-4312-4B12-8965-A7F16F2CEE72}" type="parTrans" cxnId="{7080A958-B4D1-409E-819A-F0494252C89E}">
      <dgm:prSet/>
      <dgm:spPr/>
      <dgm:t>
        <a:bodyPr/>
        <a:lstStyle/>
        <a:p>
          <a:pPr rtl="1"/>
          <a:endParaRPr lang="en-CA"/>
        </a:p>
      </dgm:t>
    </dgm:pt>
    <dgm:pt modelId="{C71C1153-5A44-4DAE-9983-4198C10B5816}" type="pres">
      <dgm:prSet presAssocID="{8947A264-7C74-4E28-A15C-BEC49C5D1B77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CA"/>
        </a:p>
      </dgm:t>
    </dgm:pt>
    <dgm:pt modelId="{F923D7D4-3E9F-484F-9146-E7478D87857D}" type="pres">
      <dgm:prSet presAssocID="{A8A6FF90-0DB6-4C0C-9D1B-B8DB3228C25C}" presName="root" presStyleCnt="0"/>
      <dgm:spPr/>
      <dgm:t>
        <a:bodyPr/>
        <a:lstStyle/>
        <a:p>
          <a:endParaRPr lang="en-CA"/>
        </a:p>
      </dgm:t>
    </dgm:pt>
    <dgm:pt modelId="{CA4A8142-0324-45EA-A6C4-944229493B5C}" type="pres">
      <dgm:prSet presAssocID="{A8A6FF90-0DB6-4C0C-9D1B-B8DB3228C25C}" presName="rootComposite" presStyleCnt="0"/>
      <dgm:spPr/>
      <dgm:t>
        <a:bodyPr/>
        <a:lstStyle/>
        <a:p>
          <a:endParaRPr lang="en-CA"/>
        </a:p>
      </dgm:t>
    </dgm:pt>
    <dgm:pt modelId="{1E1CA62F-B095-466C-ABBA-A355620E88D5}" type="pres">
      <dgm:prSet presAssocID="{A8A6FF90-0DB6-4C0C-9D1B-B8DB3228C25C}" presName="rootText" presStyleLbl="node1" presStyleIdx="0" presStyleCnt="3" custLinFactNeighborX="1907" custLinFactNeighborY="3150"/>
      <dgm:spPr/>
      <dgm:t>
        <a:bodyPr/>
        <a:lstStyle/>
        <a:p>
          <a:endParaRPr lang="en-CA"/>
        </a:p>
      </dgm:t>
    </dgm:pt>
    <dgm:pt modelId="{ACA3BC9C-D21B-4BDB-A056-63834B25958D}" type="pres">
      <dgm:prSet presAssocID="{A8A6FF90-0DB6-4C0C-9D1B-B8DB3228C25C}" presName="rootConnector" presStyleLbl="node1" presStyleIdx="0" presStyleCnt="3"/>
      <dgm:spPr/>
      <dgm:t>
        <a:bodyPr/>
        <a:lstStyle/>
        <a:p>
          <a:endParaRPr lang="en-CA"/>
        </a:p>
      </dgm:t>
    </dgm:pt>
    <dgm:pt modelId="{C054ABC6-9881-4C89-9F68-57AA8DCD531F}" type="pres">
      <dgm:prSet presAssocID="{A8A6FF90-0DB6-4C0C-9D1B-B8DB3228C25C}" presName="childShape" presStyleCnt="0"/>
      <dgm:spPr/>
      <dgm:t>
        <a:bodyPr/>
        <a:lstStyle/>
        <a:p>
          <a:endParaRPr lang="en-CA"/>
        </a:p>
      </dgm:t>
    </dgm:pt>
    <dgm:pt modelId="{9FA002DA-5148-40DC-B710-3E0402CF924F}" type="pres">
      <dgm:prSet presAssocID="{B2678A56-957D-4492-A473-29BC2B755A4D}" presName="Name13" presStyleLbl="parChTrans1D2" presStyleIdx="0" presStyleCnt="6"/>
      <dgm:spPr/>
      <dgm:t>
        <a:bodyPr/>
        <a:lstStyle/>
        <a:p>
          <a:endParaRPr lang="en-CA"/>
        </a:p>
      </dgm:t>
    </dgm:pt>
    <dgm:pt modelId="{E1811FDD-4530-4EEB-9BBE-B3E2DE38CE1F}" type="pres">
      <dgm:prSet presAssocID="{B7EC9415-81A9-43DC-8BBF-786F1B966C51}" presName="childText" presStyleLbl="bgAcc1" presStyleIdx="0" presStyleCnt="6" custLinFactNeighborX="2383" custLinFactNeighborY="3150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FDA9ABEC-BCB5-4902-9EA7-85A4E3073863}" type="pres">
      <dgm:prSet presAssocID="{B198974F-B1E8-4A63-8CC6-3DB91300E626}" presName="root" presStyleCnt="0"/>
      <dgm:spPr/>
      <dgm:t>
        <a:bodyPr/>
        <a:lstStyle/>
        <a:p>
          <a:endParaRPr lang="en-CA"/>
        </a:p>
      </dgm:t>
    </dgm:pt>
    <dgm:pt modelId="{DD69017F-E8DB-421E-9BB1-B60AACE9DD85}" type="pres">
      <dgm:prSet presAssocID="{B198974F-B1E8-4A63-8CC6-3DB91300E626}" presName="rootComposite" presStyleCnt="0"/>
      <dgm:spPr/>
      <dgm:t>
        <a:bodyPr/>
        <a:lstStyle/>
        <a:p>
          <a:endParaRPr lang="en-CA"/>
        </a:p>
      </dgm:t>
    </dgm:pt>
    <dgm:pt modelId="{120F9DC5-AF99-4359-A642-08A2DC6B139C}" type="pres">
      <dgm:prSet presAssocID="{B198974F-B1E8-4A63-8CC6-3DB91300E626}" presName="rootText" presStyleLbl="node1" presStyleIdx="1" presStyleCnt="3" custLinFactNeighborX="1993" custLinFactNeighborY="-120"/>
      <dgm:spPr/>
      <dgm:t>
        <a:bodyPr/>
        <a:lstStyle/>
        <a:p>
          <a:endParaRPr lang="en-CA"/>
        </a:p>
      </dgm:t>
    </dgm:pt>
    <dgm:pt modelId="{399268F2-96B1-4870-86A5-4660777A503A}" type="pres">
      <dgm:prSet presAssocID="{B198974F-B1E8-4A63-8CC6-3DB91300E626}" presName="rootConnector" presStyleLbl="node1" presStyleIdx="1" presStyleCnt="3"/>
      <dgm:spPr/>
      <dgm:t>
        <a:bodyPr/>
        <a:lstStyle/>
        <a:p>
          <a:endParaRPr lang="en-CA"/>
        </a:p>
      </dgm:t>
    </dgm:pt>
    <dgm:pt modelId="{2FBFC986-0119-4399-848C-E05475DF0E4D}" type="pres">
      <dgm:prSet presAssocID="{B198974F-B1E8-4A63-8CC6-3DB91300E626}" presName="childShape" presStyleCnt="0"/>
      <dgm:spPr/>
      <dgm:t>
        <a:bodyPr/>
        <a:lstStyle/>
        <a:p>
          <a:endParaRPr lang="en-CA"/>
        </a:p>
      </dgm:t>
    </dgm:pt>
    <dgm:pt modelId="{F0F8C84E-2F6D-475A-B7C3-C84CD7495FCF}" type="pres">
      <dgm:prSet presAssocID="{985B1143-8AD0-4E1C-A4AB-C542FA4E2680}" presName="Name13" presStyleLbl="parChTrans1D2" presStyleIdx="1" presStyleCnt="6"/>
      <dgm:spPr/>
      <dgm:t>
        <a:bodyPr/>
        <a:lstStyle/>
        <a:p>
          <a:endParaRPr lang="en-CA"/>
        </a:p>
      </dgm:t>
    </dgm:pt>
    <dgm:pt modelId="{208EB161-0A3F-437F-9F1F-7DF8F5280CFC}" type="pres">
      <dgm:prSet presAssocID="{9E1714FA-8E6C-4F4C-A4E4-8C9463582B74}" presName="childText" presStyleLbl="bgAcc1" presStyleIdx="1" presStyleCnt="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16BE95D8-15FD-4156-818D-7A51BFA9B8C1}" type="pres">
      <dgm:prSet presAssocID="{0F2F5F66-C077-4059-93B1-A7EA2A1C56DA}" presName="Name13" presStyleLbl="parChTrans1D2" presStyleIdx="2" presStyleCnt="6"/>
      <dgm:spPr/>
      <dgm:t>
        <a:bodyPr/>
        <a:lstStyle/>
        <a:p>
          <a:endParaRPr lang="en-CA"/>
        </a:p>
      </dgm:t>
    </dgm:pt>
    <dgm:pt modelId="{12ACD24B-2147-4B3E-8EA3-FB0CFF4ED9FE}" type="pres">
      <dgm:prSet presAssocID="{C516E0E4-1566-4576-A6BD-301AE4CCF6F5}" presName="childText" presStyleLbl="bgAcc1" presStyleIdx="2" presStyleCnt="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A9B8E73D-38EA-4F69-BDDA-AAFE92353FE2}" type="pres">
      <dgm:prSet presAssocID="{1CAB9B75-9E7A-4E36-A85D-2D49A5A704E6}" presName="Name13" presStyleLbl="parChTrans1D2" presStyleIdx="3" presStyleCnt="6"/>
      <dgm:spPr/>
      <dgm:t>
        <a:bodyPr/>
        <a:lstStyle/>
        <a:p>
          <a:endParaRPr lang="en-CA"/>
        </a:p>
      </dgm:t>
    </dgm:pt>
    <dgm:pt modelId="{C7D368E4-FE1C-4454-8B09-2A1D30A41B29}" type="pres">
      <dgm:prSet presAssocID="{1ECFAE36-094B-4366-9D1B-82582F8BF069}" presName="childText" presStyleLbl="bgAcc1" presStyleIdx="3" presStyleCnt="6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2B7D91E0-F495-42C9-8CA1-2D0675EEDC25}" type="pres">
      <dgm:prSet presAssocID="{25742663-8A30-4288-8D10-3038D2560EE5}" presName="root" presStyleCnt="0"/>
      <dgm:spPr/>
      <dgm:t>
        <a:bodyPr/>
        <a:lstStyle/>
        <a:p>
          <a:endParaRPr lang="en-CA"/>
        </a:p>
      </dgm:t>
    </dgm:pt>
    <dgm:pt modelId="{3A8E685B-675E-4465-B6AF-DC581B8D833A}" type="pres">
      <dgm:prSet presAssocID="{25742663-8A30-4288-8D10-3038D2560EE5}" presName="rootComposite" presStyleCnt="0"/>
      <dgm:spPr/>
      <dgm:t>
        <a:bodyPr/>
        <a:lstStyle/>
        <a:p>
          <a:endParaRPr lang="en-CA"/>
        </a:p>
      </dgm:t>
    </dgm:pt>
    <dgm:pt modelId="{5D32D1EF-7117-4965-93BF-2B688861973F}" type="pres">
      <dgm:prSet presAssocID="{25742663-8A30-4288-8D10-3038D2560EE5}" presName="rootText" presStyleLbl="node1" presStyleIdx="2" presStyleCnt="3" custLinFactNeighborX="1907" custLinFactNeighborY="3150"/>
      <dgm:spPr/>
      <dgm:t>
        <a:bodyPr/>
        <a:lstStyle/>
        <a:p>
          <a:endParaRPr lang="en-CA"/>
        </a:p>
      </dgm:t>
    </dgm:pt>
    <dgm:pt modelId="{AE6906B1-36D4-4B36-A395-FFE731593A47}" type="pres">
      <dgm:prSet presAssocID="{25742663-8A30-4288-8D10-3038D2560EE5}" presName="rootConnector" presStyleLbl="node1" presStyleIdx="2" presStyleCnt="3"/>
      <dgm:spPr/>
      <dgm:t>
        <a:bodyPr/>
        <a:lstStyle/>
        <a:p>
          <a:endParaRPr lang="en-CA"/>
        </a:p>
      </dgm:t>
    </dgm:pt>
    <dgm:pt modelId="{1831D44E-2B00-4405-90F7-2A0263231A27}" type="pres">
      <dgm:prSet presAssocID="{25742663-8A30-4288-8D10-3038D2560EE5}" presName="childShape" presStyleCnt="0"/>
      <dgm:spPr/>
      <dgm:t>
        <a:bodyPr/>
        <a:lstStyle/>
        <a:p>
          <a:endParaRPr lang="en-CA"/>
        </a:p>
      </dgm:t>
    </dgm:pt>
    <dgm:pt modelId="{6444AC81-638C-403B-9566-C1464F9992FF}" type="pres">
      <dgm:prSet presAssocID="{34E4478D-B4B1-401B-9470-F4DBBC06F4DC}" presName="Name13" presStyleLbl="parChTrans1D2" presStyleIdx="4" presStyleCnt="6"/>
      <dgm:spPr/>
      <dgm:t>
        <a:bodyPr/>
        <a:lstStyle/>
        <a:p>
          <a:endParaRPr lang="en-CA"/>
        </a:p>
      </dgm:t>
    </dgm:pt>
    <dgm:pt modelId="{862F2689-CDF0-4BD7-B03E-D45079448750}" type="pres">
      <dgm:prSet presAssocID="{DF3D3405-E45F-4C10-994E-A05100D773D5}" presName="childText" presStyleLbl="bgAcc1" presStyleIdx="4" presStyleCnt="6" custLinFactNeighborX="2383" custLinFactNeighborY="3150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  <dgm:pt modelId="{79F8988C-CFB6-4270-8D87-C98713681A97}" type="pres">
      <dgm:prSet presAssocID="{B196D35F-C52E-43BD-919C-D8B95944F7AA}" presName="Name13" presStyleLbl="parChTrans1D2" presStyleIdx="5" presStyleCnt="6"/>
      <dgm:spPr/>
      <dgm:t>
        <a:bodyPr/>
        <a:lstStyle/>
        <a:p>
          <a:endParaRPr lang="en-CA"/>
        </a:p>
      </dgm:t>
    </dgm:pt>
    <dgm:pt modelId="{1B158F42-2597-44FF-81B0-48DF6B72174F}" type="pres">
      <dgm:prSet presAssocID="{638A4C5C-E43B-47D7-92A2-6648A2558522}" presName="childText" presStyleLbl="bgAcc1" presStyleIdx="5" presStyleCnt="6" custLinFactNeighborX="2383" custLinFactNeighborY="3150">
        <dgm:presLayoutVars>
          <dgm:bulletEnabled val="1"/>
        </dgm:presLayoutVars>
      </dgm:prSet>
      <dgm:spPr/>
      <dgm:t>
        <a:bodyPr/>
        <a:lstStyle/>
        <a:p>
          <a:endParaRPr lang="en-CA"/>
        </a:p>
      </dgm:t>
    </dgm:pt>
  </dgm:ptLst>
  <dgm:cxnLst>
    <dgm:cxn modelId="{6239F670-92D5-412B-9A86-2C13A4E330BC}" type="presOf" srcId="{1ECFAE36-094B-4366-9D1B-82582F8BF069}" destId="{C7D368E4-FE1C-4454-8B09-2A1D30A41B29}" srcOrd="0" destOrd="0" presId="urn:microsoft.com/office/officeart/2005/8/layout/hierarchy3"/>
    <dgm:cxn modelId="{8A8E30A0-E485-4158-84D7-203B5B3A0D02}" type="presOf" srcId="{B196D35F-C52E-43BD-919C-D8B95944F7AA}" destId="{79F8988C-CFB6-4270-8D87-C98713681A97}" srcOrd="0" destOrd="0" presId="urn:microsoft.com/office/officeart/2005/8/layout/hierarchy3"/>
    <dgm:cxn modelId="{C35F24D2-08CA-42BC-8918-0F4CF1A6C468}" srcId="{B198974F-B1E8-4A63-8CC6-3DB91300E626}" destId="{9E1714FA-8E6C-4F4C-A4E4-8C9463582B74}" srcOrd="0" destOrd="0" parTransId="{985B1143-8AD0-4E1C-A4AB-C542FA4E2680}" sibTransId="{EB6B41D0-0AB3-4501-AF1B-5C20902CEE25}"/>
    <dgm:cxn modelId="{BC84870D-9D4B-4ACD-9AE0-4E5F8554EC80}" type="presOf" srcId="{25742663-8A30-4288-8D10-3038D2560EE5}" destId="{AE6906B1-36D4-4B36-A395-FFE731593A47}" srcOrd="1" destOrd="0" presId="urn:microsoft.com/office/officeart/2005/8/layout/hierarchy3"/>
    <dgm:cxn modelId="{3B8BAC3D-45B8-4705-990D-427F18D3EA80}" type="presOf" srcId="{8947A264-7C74-4E28-A15C-BEC49C5D1B77}" destId="{C71C1153-5A44-4DAE-9983-4198C10B5816}" srcOrd="0" destOrd="0" presId="urn:microsoft.com/office/officeart/2005/8/layout/hierarchy3"/>
    <dgm:cxn modelId="{B8801FBD-8DFB-4EC6-96B7-042CA2EE14A2}" type="presOf" srcId="{985B1143-8AD0-4E1C-A4AB-C542FA4E2680}" destId="{F0F8C84E-2F6D-475A-B7C3-C84CD7495FCF}" srcOrd="0" destOrd="0" presId="urn:microsoft.com/office/officeart/2005/8/layout/hierarchy3"/>
    <dgm:cxn modelId="{AB5F2050-1DEB-4D83-860F-F1EFE22F8C3B}" type="presOf" srcId="{A8A6FF90-0DB6-4C0C-9D1B-B8DB3228C25C}" destId="{ACA3BC9C-D21B-4BDB-A056-63834B25958D}" srcOrd="1" destOrd="0" presId="urn:microsoft.com/office/officeart/2005/8/layout/hierarchy3"/>
    <dgm:cxn modelId="{6A7931CC-64DC-48EE-8B27-572ED0D19759}" type="presOf" srcId="{B198974F-B1E8-4A63-8CC6-3DB91300E626}" destId="{399268F2-96B1-4870-86A5-4660777A503A}" srcOrd="1" destOrd="0" presId="urn:microsoft.com/office/officeart/2005/8/layout/hierarchy3"/>
    <dgm:cxn modelId="{F74F63E3-8E71-437A-AC62-7D233EF070EF}" type="presOf" srcId="{638A4C5C-E43B-47D7-92A2-6648A2558522}" destId="{1B158F42-2597-44FF-81B0-48DF6B72174F}" srcOrd="0" destOrd="0" presId="urn:microsoft.com/office/officeart/2005/8/layout/hierarchy3"/>
    <dgm:cxn modelId="{751BADC8-1539-4736-A5C8-FAF5B57C7A65}" type="presOf" srcId="{B7EC9415-81A9-43DC-8BBF-786F1B966C51}" destId="{E1811FDD-4530-4EEB-9BBE-B3E2DE38CE1F}" srcOrd="0" destOrd="0" presId="urn:microsoft.com/office/officeart/2005/8/layout/hierarchy3"/>
    <dgm:cxn modelId="{D8E2A402-0B85-445A-A0DC-B9DAA0FE16A8}" type="presOf" srcId="{0F2F5F66-C077-4059-93B1-A7EA2A1C56DA}" destId="{16BE95D8-15FD-4156-818D-7A51BFA9B8C1}" srcOrd="0" destOrd="0" presId="urn:microsoft.com/office/officeart/2005/8/layout/hierarchy3"/>
    <dgm:cxn modelId="{07D4CDFA-4184-4684-A2F5-76E865CB6F6D}" srcId="{B198974F-B1E8-4A63-8CC6-3DB91300E626}" destId="{C516E0E4-1566-4576-A6BD-301AE4CCF6F5}" srcOrd="1" destOrd="0" parTransId="{0F2F5F66-C077-4059-93B1-A7EA2A1C56DA}" sibTransId="{513CD2DE-F4F0-40A3-A188-9771A0D5F09F}"/>
    <dgm:cxn modelId="{827B60C8-A25A-4DFF-A0A4-67F45695C802}" srcId="{8947A264-7C74-4E28-A15C-BEC49C5D1B77}" destId="{A8A6FF90-0DB6-4C0C-9D1B-B8DB3228C25C}" srcOrd="0" destOrd="0" parTransId="{77068AF2-40D5-49EA-9928-C1AEC7B4EB2F}" sibTransId="{E1A209B3-1234-43EC-8FD2-85D2150CE1E2}"/>
    <dgm:cxn modelId="{7BBD24E0-0040-4182-AAAB-1F4D3027F944}" type="presOf" srcId="{34E4478D-B4B1-401B-9470-F4DBBC06F4DC}" destId="{6444AC81-638C-403B-9566-C1464F9992FF}" srcOrd="0" destOrd="0" presId="urn:microsoft.com/office/officeart/2005/8/layout/hierarchy3"/>
    <dgm:cxn modelId="{B1AA340D-E66D-49F4-9638-7B3E2534D4B3}" type="presOf" srcId="{9E1714FA-8E6C-4F4C-A4E4-8C9463582B74}" destId="{208EB161-0A3F-437F-9F1F-7DF8F5280CFC}" srcOrd="0" destOrd="0" presId="urn:microsoft.com/office/officeart/2005/8/layout/hierarchy3"/>
    <dgm:cxn modelId="{7080A958-B4D1-409E-819A-F0494252C89E}" srcId="{8947A264-7C74-4E28-A15C-BEC49C5D1B77}" destId="{B198974F-B1E8-4A63-8CC6-3DB91300E626}" srcOrd="1" destOrd="0" parTransId="{F3E05A27-4312-4B12-8965-A7F16F2CEE72}" sibTransId="{E3B2C75D-0244-4254-947A-04E12FE1E791}"/>
    <dgm:cxn modelId="{C82A5D49-E256-4A6A-B82B-0290B8ADC9E0}" srcId="{A8A6FF90-0DB6-4C0C-9D1B-B8DB3228C25C}" destId="{B7EC9415-81A9-43DC-8BBF-786F1B966C51}" srcOrd="0" destOrd="0" parTransId="{B2678A56-957D-4492-A473-29BC2B755A4D}" sibTransId="{7AF6945C-E834-48CE-AA9B-0DD82B193BE9}"/>
    <dgm:cxn modelId="{F9485339-170D-4E89-8574-B8FDADC7D3E8}" type="presOf" srcId="{C516E0E4-1566-4576-A6BD-301AE4CCF6F5}" destId="{12ACD24B-2147-4B3E-8EA3-FB0CFF4ED9FE}" srcOrd="0" destOrd="0" presId="urn:microsoft.com/office/officeart/2005/8/layout/hierarchy3"/>
    <dgm:cxn modelId="{5B557460-1295-454D-A0D2-2763A18DC030}" type="presOf" srcId="{DF3D3405-E45F-4C10-994E-A05100D773D5}" destId="{862F2689-CDF0-4BD7-B03E-D45079448750}" srcOrd="0" destOrd="0" presId="urn:microsoft.com/office/officeart/2005/8/layout/hierarchy3"/>
    <dgm:cxn modelId="{9DA855C4-504B-4291-8844-E6F6ED0DFE17}" type="presOf" srcId="{B198974F-B1E8-4A63-8CC6-3DB91300E626}" destId="{120F9DC5-AF99-4359-A642-08A2DC6B139C}" srcOrd="0" destOrd="0" presId="urn:microsoft.com/office/officeart/2005/8/layout/hierarchy3"/>
    <dgm:cxn modelId="{654BB633-73BE-48EB-BCF6-5F9F410A927B}" type="presOf" srcId="{B2678A56-957D-4492-A473-29BC2B755A4D}" destId="{9FA002DA-5148-40DC-B710-3E0402CF924F}" srcOrd="0" destOrd="0" presId="urn:microsoft.com/office/officeart/2005/8/layout/hierarchy3"/>
    <dgm:cxn modelId="{2B3595E5-DEB7-4064-A8F2-F25545C75DCD}" srcId="{25742663-8A30-4288-8D10-3038D2560EE5}" destId="{DF3D3405-E45F-4C10-994E-A05100D773D5}" srcOrd="0" destOrd="0" parTransId="{34E4478D-B4B1-401B-9470-F4DBBC06F4DC}" sibTransId="{D1FCCBAD-FA64-4EBA-9C69-E768775E2B33}"/>
    <dgm:cxn modelId="{E2CC0E08-65DA-47CA-B36A-BF8206B27C38}" type="presOf" srcId="{25742663-8A30-4288-8D10-3038D2560EE5}" destId="{5D32D1EF-7117-4965-93BF-2B688861973F}" srcOrd="0" destOrd="0" presId="urn:microsoft.com/office/officeart/2005/8/layout/hierarchy3"/>
    <dgm:cxn modelId="{B8415AEC-CB50-4D30-A02C-FA6629885EEA}" srcId="{8947A264-7C74-4E28-A15C-BEC49C5D1B77}" destId="{25742663-8A30-4288-8D10-3038D2560EE5}" srcOrd="2" destOrd="0" parTransId="{DE22B1B1-91A9-4BB0-9873-3912A749CE45}" sibTransId="{3B6FD6ED-1DE1-469D-A2A5-4C2E74E992F8}"/>
    <dgm:cxn modelId="{D7D9B216-7173-4B40-AEC9-E54CDB7C49C6}" srcId="{B198974F-B1E8-4A63-8CC6-3DB91300E626}" destId="{1ECFAE36-094B-4366-9D1B-82582F8BF069}" srcOrd="2" destOrd="0" parTransId="{1CAB9B75-9E7A-4E36-A85D-2D49A5A704E6}" sibTransId="{6366A215-C351-4286-987B-B20E893D6A32}"/>
    <dgm:cxn modelId="{81EDDE94-8604-4915-944F-1B9A9D44C36F}" type="presOf" srcId="{1CAB9B75-9E7A-4E36-A85D-2D49A5A704E6}" destId="{A9B8E73D-38EA-4F69-BDDA-AAFE92353FE2}" srcOrd="0" destOrd="0" presId="urn:microsoft.com/office/officeart/2005/8/layout/hierarchy3"/>
    <dgm:cxn modelId="{77EE0F71-0456-4F60-BA6D-7A056C3D2333}" type="presOf" srcId="{A8A6FF90-0DB6-4C0C-9D1B-B8DB3228C25C}" destId="{1E1CA62F-B095-466C-ABBA-A355620E88D5}" srcOrd="0" destOrd="0" presId="urn:microsoft.com/office/officeart/2005/8/layout/hierarchy3"/>
    <dgm:cxn modelId="{55A337EC-1160-4B81-96B0-02122991A536}" srcId="{25742663-8A30-4288-8D10-3038D2560EE5}" destId="{638A4C5C-E43B-47D7-92A2-6648A2558522}" srcOrd="1" destOrd="0" parTransId="{B196D35F-C52E-43BD-919C-D8B95944F7AA}" sibTransId="{58DC5115-F627-410E-9117-B422C809A4DF}"/>
    <dgm:cxn modelId="{1E9EF98A-2EB1-49EA-AEA4-E34CC69F5337}" type="presParOf" srcId="{C71C1153-5A44-4DAE-9983-4198C10B5816}" destId="{F923D7D4-3E9F-484F-9146-E7478D87857D}" srcOrd="0" destOrd="0" presId="urn:microsoft.com/office/officeart/2005/8/layout/hierarchy3"/>
    <dgm:cxn modelId="{3743E2C2-FF1F-4BE4-973E-1AF35BB69654}" type="presParOf" srcId="{F923D7D4-3E9F-484F-9146-E7478D87857D}" destId="{CA4A8142-0324-45EA-A6C4-944229493B5C}" srcOrd="0" destOrd="0" presId="urn:microsoft.com/office/officeart/2005/8/layout/hierarchy3"/>
    <dgm:cxn modelId="{0BCD9FFB-2040-4404-AA14-D0C5C6732165}" type="presParOf" srcId="{CA4A8142-0324-45EA-A6C4-944229493B5C}" destId="{1E1CA62F-B095-466C-ABBA-A355620E88D5}" srcOrd="0" destOrd="0" presId="urn:microsoft.com/office/officeart/2005/8/layout/hierarchy3"/>
    <dgm:cxn modelId="{146495C8-E262-44C4-AC2E-248B0F2628C0}" type="presParOf" srcId="{CA4A8142-0324-45EA-A6C4-944229493B5C}" destId="{ACA3BC9C-D21B-4BDB-A056-63834B25958D}" srcOrd="1" destOrd="0" presId="urn:microsoft.com/office/officeart/2005/8/layout/hierarchy3"/>
    <dgm:cxn modelId="{E56E8D7C-BCDC-4EC8-A779-62F552B53323}" type="presParOf" srcId="{F923D7D4-3E9F-484F-9146-E7478D87857D}" destId="{C054ABC6-9881-4C89-9F68-57AA8DCD531F}" srcOrd="1" destOrd="0" presId="urn:microsoft.com/office/officeart/2005/8/layout/hierarchy3"/>
    <dgm:cxn modelId="{A8050943-6FEA-4802-8820-3D8DD8B651D9}" type="presParOf" srcId="{C054ABC6-9881-4C89-9F68-57AA8DCD531F}" destId="{9FA002DA-5148-40DC-B710-3E0402CF924F}" srcOrd="0" destOrd="0" presId="urn:microsoft.com/office/officeart/2005/8/layout/hierarchy3"/>
    <dgm:cxn modelId="{4835AA17-ACCC-4BC8-A757-657C11127E54}" type="presParOf" srcId="{C054ABC6-9881-4C89-9F68-57AA8DCD531F}" destId="{E1811FDD-4530-4EEB-9BBE-B3E2DE38CE1F}" srcOrd="1" destOrd="0" presId="urn:microsoft.com/office/officeart/2005/8/layout/hierarchy3"/>
    <dgm:cxn modelId="{B3FE6BAE-3B3F-4943-A908-76FF926415E4}" type="presParOf" srcId="{C71C1153-5A44-4DAE-9983-4198C10B5816}" destId="{FDA9ABEC-BCB5-4902-9EA7-85A4E3073863}" srcOrd="1" destOrd="0" presId="urn:microsoft.com/office/officeart/2005/8/layout/hierarchy3"/>
    <dgm:cxn modelId="{D0FDC714-A306-48DE-86F3-8A438A3B6E45}" type="presParOf" srcId="{FDA9ABEC-BCB5-4902-9EA7-85A4E3073863}" destId="{DD69017F-E8DB-421E-9BB1-B60AACE9DD85}" srcOrd="0" destOrd="0" presId="urn:microsoft.com/office/officeart/2005/8/layout/hierarchy3"/>
    <dgm:cxn modelId="{EBA7DE11-3D39-44B9-B1DC-15CDC3C1FEE5}" type="presParOf" srcId="{DD69017F-E8DB-421E-9BB1-B60AACE9DD85}" destId="{120F9DC5-AF99-4359-A642-08A2DC6B139C}" srcOrd="0" destOrd="0" presId="urn:microsoft.com/office/officeart/2005/8/layout/hierarchy3"/>
    <dgm:cxn modelId="{FC7DFEBF-71BF-4F5C-A631-791252681935}" type="presParOf" srcId="{DD69017F-E8DB-421E-9BB1-B60AACE9DD85}" destId="{399268F2-96B1-4870-86A5-4660777A503A}" srcOrd="1" destOrd="0" presId="urn:microsoft.com/office/officeart/2005/8/layout/hierarchy3"/>
    <dgm:cxn modelId="{AD6A9A11-7B35-4DE6-9688-3F68431BC8B5}" type="presParOf" srcId="{FDA9ABEC-BCB5-4902-9EA7-85A4E3073863}" destId="{2FBFC986-0119-4399-848C-E05475DF0E4D}" srcOrd="1" destOrd="0" presId="urn:microsoft.com/office/officeart/2005/8/layout/hierarchy3"/>
    <dgm:cxn modelId="{D8415921-B38D-49AA-B418-E57CFA884E48}" type="presParOf" srcId="{2FBFC986-0119-4399-848C-E05475DF0E4D}" destId="{F0F8C84E-2F6D-475A-B7C3-C84CD7495FCF}" srcOrd="0" destOrd="0" presId="urn:microsoft.com/office/officeart/2005/8/layout/hierarchy3"/>
    <dgm:cxn modelId="{98FC0146-4603-4809-A791-CD336C298106}" type="presParOf" srcId="{2FBFC986-0119-4399-848C-E05475DF0E4D}" destId="{208EB161-0A3F-437F-9F1F-7DF8F5280CFC}" srcOrd="1" destOrd="0" presId="urn:microsoft.com/office/officeart/2005/8/layout/hierarchy3"/>
    <dgm:cxn modelId="{969D8A0C-3B06-49C2-B7E6-FBC0D80D9AAB}" type="presParOf" srcId="{2FBFC986-0119-4399-848C-E05475DF0E4D}" destId="{16BE95D8-15FD-4156-818D-7A51BFA9B8C1}" srcOrd="2" destOrd="0" presId="urn:microsoft.com/office/officeart/2005/8/layout/hierarchy3"/>
    <dgm:cxn modelId="{45C8DB47-A72B-4F4A-BDA9-5C15817B53A8}" type="presParOf" srcId="{2FBFC986-0119-4399-848C-E05475DF0E4D}" destId="{12ACD24B-2147-4B3E-8EA3-FB0CFF4ED9FE}" srcOrd="3" destOrd="0" presId="urn:microsoft.com/office/officeart/2005/8/layout/hierarchy3"/>
    <dgm:cxn modelId="{9914B971-14C8-49AE-8720-1F1F72BA9942}" type="presParOf" srcId="{2FBFC986-0119-4399-848C-E05475DF0E4D}" destId="{A9B8E73D-38EA-4F69-BDDA-AAFE92353FE2}" srcOrd="4" destOrd="0" presId="urn:microsoft.com/office/officeart/2005/8/layout/hierarchy3"/>
    <dgm:cxn modelId="{4E28E555-D371-44E6-978E-3233C902C375}" type="presParOf" srcId="{2FBFC986-0119-4399-848C-E05475DF0E4D}" destId="{C7D368E4-FE1C-4454-8B09-2A1D30A41B29}" srcOrd="5" destOrd="0" presId="urn:microsoft.com/office/officeart/2005/8/layout/hierarchy3"/>
    <dgm:cxn modelId="{C32F88D2-D01E-4980-8E67-F07AAC5BE007}" type="presParOf" srcId="{C71C1153-5A44-4DAE-9983-4198C10B5816}" destId="{2B7D91E0-F495-42C9-8CA1-2D0675EEDC25}" srcOrd="2" destOrd="0" presId="urn:microsoft.com/office/officeart/2005/8/layout/hierarchy3"/>
    <dgm:cxn modelId="{79EA76EB-ADDE-4CC4-985F-7A9164A93D96}" type="presParOf" srcId="{2B7D91E0-F495-42C9-8CA1-2D0675EEDC25}" destId="{3A8E685B-675E-4465-B6AF-DC581B8D833A}" srcOrd="0" destOrd="0" presId="urn:microsoft.com/office/officeart/2005/8/layout/hierarchy3"/>
    <dgm:cxn modelId="{941FE2EE-9716-432C-AA5B-E99EA12B7748}" type="presParOf" srcId="{3A8E685B-675E-4465-B6AF-DC581B8D833A}" destId="{5D32D1EF-7117-4965-93BF-2B688861973F}" srcOrd="0" destOrd="0" presId="urn:microsoft.com/office/officeart/2005/8/layout/hierarchy3"/>
    <dgm:cxn modelId="{C73E4AED-1958-4D0E-B820-94B1A91FC0CD}" type="presParOf" srcId="{3A8E685B-675E-4465-B6AF-DC581B8D833A}" destId="{AE6906B1-36D4-4B36-A395-FFE731593A47}" srcOrd="1" destOrd="0" presId="urn:microsoft.com/office/officeart/2005/8/layout/hierarchy3"/>
    <dgm:cxn modelId="{8CEA34F1-FDEA-46FB-B8D6-8186448F5486}" type="presParOf" srcId="{2B7D91E0-F495-42C9-8CA1-2D0675EEDC25}" destId="{1831D44E-2B00-4405-90F7-2A0263231A27}" srcOrd="1" destOrd="0" presId="urn:microsoft.com/office/officeart/2005/8/layout/hierarchy3"/>
    <dgm:cxn modelId="{B28C98EF-9F08-4FD9-8F2A-8329E87F4616}" type="presParOf" srcId="{1831D44E-2B00-4405-90F7-2A0263231A27}" destId="{6444AC81-638C-403B-9566-C1464F9992FF}" srcOrd="0" destOrd="0" presId="urn:microsoft.com/office/officeart/2005/8/layout/hierarchy3"/>
    <dgm:cxn modelId="{A9896FE2-00E8-4C56-BBB6-C11F225877B5}" type="presParOf" srcId="{1831D44E-2B00-4405-90F7-2A0263231A27}" destId="{862F2689-CDF0-4BD7-B03E-D45079448750}" srcOrd="1" destOrd="0" presId="urn:microsoft.com/office/officeart/2005/8/layout/hierarchy3"/>
    <dgm:cxn modelId="{BC62F7C8-8F05-4404-AD93-DB834DE649B3}" type="presParOf" srcId="{1831D44E-2B00-4405-90F7-2A0263231A27}" destId="{79F8988C-CFB6-4270-8D87-C98713681A97}" srcOrd="2" destOrd="0" presId="urn:microsoft.com/office/officeart/2005/8/layout/hierarchy3"/>
    <dgm:cxn modelId="{BBFBC794-318B-48AF-91C6-F1AA57FBBEE6}" type="presParOf" srcId="{1831D44E-2B00-4405-90F7-2A0263231A27}" destId="{1B158F42-2597-44FF-81B0-48DF6B72174F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5D889932-FE80-454C-A7CA-0E1C7C011D55}" type="doc">
      <dgm:prSet loTypeId="urn:microsoft.com/office/officeart/2005/8/layout/hierarchy2" loCatId="hierarchy" qsTypeId="urn:microsoft.com/office/officeart/2005/8/quickstyle/simple5" qsCatId="simple" csTypeId="urn:microsoft.com/office/officeart/2005/8/colors/colorful2" csCatId="colorful" phldr="1"/>
      <dgm:spPr/>
      <dgm:t>
        <a:bodyPr/>
        <a:lstStyle/>
        <a:p>
          <a:endParaRPr lang="en-CA"/>
        </a:p>
      </dgm:t>
    </dgm:pt>
    <dgm:pt modelId="{5D5A06E1-8911-4D70-82CA-27582040C84A}">
      <dgm:prSet phldrT="[Text]"/>
      <dgm:spPr/>
      <dgm:t>
        <a:bodyPr/>
        <a:lstStyle/>
        <a:p>
          <a:r>
            <a:rPr lang="fa-IR" dirty="0" smtClean="0">
              <a:cs typeface="B Titr" pitchFamily="2" charset="-78"/>
            </a:rPr>
            <a:t>منافع ملی </a:t>
          </a:r>
          <a:endParaRPr lang="en-CA" dirty="0">
            <a:cs typeface="B Titr" pitchFamily="2" charset="-78"/>
          </a:endParaRPr>
        </a:p>
      </dgm:t>
    </dgm:pt>
    <dgm:pt modelId="{45AC2880-ACE3-4EFF-8930-5CDE1ABB294D}" type="parTrans" cxnId="{AE2E4CB2-F573-457D-A137-8F11DA26D8A3}">
      <dgm:prSet/>
      <dgm:spPr/>
      <dgm:t>
        <a:bodyPr/>
        <a:lstStyle/>
        <a:p>
          <a:endParaRPr lang="en-CA"/>
        </a:p>
      </dgm:t>
    </dgm:pt>
    <dgm:pt modelId="{876B601B-D793-499E-BBF5-69B6164B7887}" type="sibTrans" cxnId="{AE2E4CB2-F573-457D-A137-8F11DA26D8A3}">
      <dgm:prSet/>
      <dgm:spPr/>
      <dgm:t>
        <a:bodyPr/>
        <a:lstStyle/>
        <a:p>
          <a:endParaRPr lang="en-CA"/>
        </a:p>
      </dgm:t>
    </dgm:pt>
    <dgm:pt modelId="{B0F932AF-9A48-4E88-88CE-989749134EAF}">
      <dgm:prSet phldrT="[Text]"/>
      <dgm:spPr/>
      <dgm:t>
        <a:bodyPr/>
        <a:lstStyle/>
        <a:p>
          <a:r>
            <a:rPr lang="fa-IR" dirty="0" smtClean="0">
              <a:cs typeface="B Titr" pitchFamily="2" charset="-78"/>
            </a:rPr>
            <a:t>امنیت ملی</a:t>
          </a:r>
          <a:endParaRPr lang="en-CA" dirty="0">
            <a:cs typeface="B Titr" pitchFamily="2" charset="-78"/>
          </a:endParaRPr>
        </a:p>
      </dgm:t>
    </dgm:pt>
    <dgm:pt modelId="{02B25169-AE9A-4131-8C82-A6FFD72EBDE2}" type="parTrans" cxnId="{A581BB73-FEF5-4FC2-A74C-371092D6193F}">
      <dgm:prSet/>
      <dgm:spPr/>
      <dgm:t>
        <a:bodyPr/>
        <a:lstStyle/>
        <a:p>
          <a:endParaRPr lang="en-CA"/>
        </a:p>
      </dgm:t>
    </dgm:pt>
    <dgm:pt modelId="{9E7B4791-1FA1-43CC-BF7E-AE41CA22FE6F}" type="sibTrans" cxnId="{A581BB73-FEF5-4FC2-A74C-371092D6193F}">
      <dgm:prSet/>
      <dgm:spPr/>
      <dgm:t>
        <a:bodyPr/>
        <a:lstStyle/>
        <a:p>
          <a:endParaRPr lang="en-CA"/>
        </a:p>
      </dgm:t>
    </dgm:pt>
    <dgm:pt modelId="{D7EE50F3-75CC-4EA8-9B42-051F9E0D5AF1}">
      <dgm:prSet phldrT="[Text]"/>
      <dgm:spPr/>
      <dgm:t>
        <a:bodyPr/>
        <a:lstStyle/>
        <a:p>
          <a:r>
            <a:rPr lang="fa-IR" dirty="0" smtClean="0">
              <a:cs typeface="B Titr" pitchFamily="2" charset="-78"/>
            </a:rPr>
            <a:t>حفظ جان مردم</a:t>
          </a:r>
          <a:endParaRPr lang="en-CA" dirty="0">
            <a:cs typeface="B Titr" pitchFamily="2" charset="-78"/>
          </a:endParaRPr>
        </a:p>
      </dgm:t>
    </dgm:pt>
    <dgm:pt modelId="{355CC3F9-EB19-44A7-B3B5-52DC71E5D27F}" type="parTrans" cxnId="{FF1999DE-0A25-4EDC-8F23-F875E9B48277}">
      <dgm:prSet/>
      <dgm:spPr/>
      <dgm:t>
        <a:bodyPr/>
        <a:lstStyle/>
        <a:p>
          <a:endParaRPr lang="en-CA"/>
        </a:p>
      </dgm:t>
    </dgm:pt>
    <dgm:pt modelId="{1F6F7FD6-896B-424B-87D5-DAFCAB22C2E9}" type="sibTrans" cxnId="{FF1999DE-0A25-4EDC-8F23-F875E9B48277}">
      <dgm:prSet/>
      <dgm:spPr/>
      <dgm:t>
        <a:bodyPr/>
        <a:lstStyle/>
        <a:p>
          <a:endParaRPr lang="en-CA"/>
        </a:p>
      </dgm:t>
    </dgm:pt>
    <dgm:pt modelId="{0A262B8A-263A-4F75-A805-4E0B7E1A34B2}">
      <dgm:prSet phldrT="[Text]"/>
      <dgm:spPr/>
      <dgm:t>
        <a:bodyPr/>
        <a:lstStyle/>
        <a:p>
          <a:r>
            <a:rPr lang="fa-IR" dirty="0" smtClean="0">
              <a:cs typeface="B Titr" pitchFamily="2" charset="-78"/>
            </a:rPr>
            <a:t>حفظ تمامیت ارضی </a:t>
          </a:r>
          <a:endParaRPr lang="en-CA" dirty="0">
            <a:cs typeface="B Titr" pitchFamily="2" charset="-78"/>
          </a:endParaRPr>
        </a:p>
      </dgm:t>
    </dgm:pt>
    <dgm:pt modelId="{A16E2524-126C-4669-8297-DF228B0F4389}" type="parTrans" cxnId="{A9643F0F-5EAC-48CE-9849-F433F11E8DCB}">
      <dgm:prSet/>
      <dgm:spPr/>
      <dgm:t>
        <a:bodyPr/>
        <a:lstStyle/>
        <a:p>
          <a:endParaRPr lang="en-CA"/>
        </a:p>
      </dgm:t>
    </dgm:pt>
    <dgm:pt modelId="{7F7AEE2E-5246-4AFD-874E-1E3048204FEB}" type="sibTrans" cxnId="{A9643F0F-5EAC-48CE-9849-F433F11E8DCB}">
      <dgm:prSet/>
      <dgm:spPr/>
      <dgm:t>
        <a:bodyPr/>
        <a:lstStyle/>
        <a:p>
          <a:endParaRPr lang="en-CA"/>
        </a:p>
      </dgm:t>
    </dgm:pt>
    <dgm:pt modelId="{F7F54E16-0880-48C6-B8E5-99214067EDF0}">
      <dgm:prSet phldrT="[Text]"/>
      <dgm:spPr/>
      <dgm:t>
        <a:bodyPr/>
        <a:lstStyle/>
        <a:p>
          <a:r>
            <a:rPr lang="fa-IR" dirty="0" smtClean="0">
              <a:cs typeface="B Titr" pitchFamily="2" charset="-78"/>
            </a:rPr>
            <a:t>حفظ وازدیاد قدرت کشور</a:t>
          </a:r>
          <a:endParaRPr lang="en-CA" dirty="0">
            <a:cs typeface="B Titr" pitchFamily="2" charset="-78"/>
          </a:endParaRPr>
        </a:p>
      </dgm:t>
    </dgm:pt>
    <dgm:pt modelId="{754A3DBD-8407-4265-B103-362FA52FB11F}" type="parTrans" cxnId="{D37E06FF-FD8E-4C8C-BDD9-E6F808E6818C}">
      <dgm:prSet/>
      <dgm:spPr/>
      <dgm:t>
        <a:bodyPr/>
        <a:lstStyle/>
        <a:p>
          <a:endParaRPr lang="en-CA"/>
        </a:p>
      </dgm:t>
    </dgm:pt>
    <dgm:pt modelId="{D7BB14D2-90AD-46BC-A706-3BDE0021A46C}" type="sibTrans" cxnId="{D37E06FF-FD8E-4C8C-BDD9-E6F808E6818C}">
      <dgm:prSet/>
      <dgm:spPr/>
      <dgm:t>
        <a:bodyPr/>
        <a:lstStyle/>
        <a:p>
          <a:endParaRPr lang="en-CA"/>
        </a:p>
      </dgm:t>
    </dgm:pt>
    <dgm:pt modelId="{4B5F7D8C-DBF8-4EC9-8F02-C2F9C10C9B6D}">
      <dgm:prSet phldrT="[Text]"/>
      <dgm:spPr/>
      <dgm:t>
        <a:bodyPr/>
        <a:lstStyle/>
        <a:p>
          <a:r>
            <a:rPr lang="fa-IR" dirty="0" smtClean="0">
              <a:cs typeface="B Titr" pitchFamily="2" charset="-78"/>
            </a:rPr>
            <a:t>حفظ سیستم سیاسی واقتصادی</a:t>
          </a:r>
          <a:endParaRPr lang="en-CA" dirty="0">
            <a:cs typeface="B Titr" pitchFamily="2" charset="-78"/>
          </a:endParaRPr>
        </a:p>
      </dgm:t>
    </dgm:pt>
    <dgm:pt modelId="{0DA0324D-16B0-46F7-856F-99EC1BF166BA}" type="parTrans" cxnId="{62A0E80A-12C0-4CDC-B490-8CEFECA58FEA}">
      <dgm:prSet/>
      <dgm:spPr/>
      <dgm:t>
        <a:bodyPr/>
        <a:lstStyle/>
        <a:p>
          <a:endParaRPr lang="en-CA"/>
        </a:p>
      </dgm:t>
    </dgm:pt>
    <dgm:pt modelId="{2ABF38C0-5ED6-4950-BC16-8142566FF43F}" type="sibTrans" cxnId="{62A0E80A-12C0-4CDC-B490-8CEFECA58FEA}">
      <dgm:prSet/>
      <dgm:spPr/>
      <dgm:t>
        <a:bodyPr/>
        <a:lstStyle/>
        <a:p>
          <a:endParaRPr lang="en-CA"/>
        </a:p>
      </dgm:t>
    </dgm:pt>
    <dgm:pt modelId="{9717D5A7-C55E-4FD4-B5BF-EDF42D3AC8E6}">
      <dgm:prSet phldrT="[Text]"/>
      <dgm:spPr/>
      <dgm:t>
        <a:bodyPr/>
        <a:lstStyle/>
        <a:p>
          <a:r>
            <a:rPr lang="fa-IR" dirty="0" smtClean="0">
              <a:cs typeface="B Titr" pitchFamily="2" charset="-78"/>
            </a:rPr>
            <a:t>حفظ استقلال و حاکمیت کشور</a:t>
          </a:r>
          <a:endParaRPr lang="en-CA" dirty="0">
            <a:cs typeface="B Titr" pitchFamily="2" charset="-78"/>
          </a:endParaRPr>
        </a:p>
      </dgm:t>
    </dgm:pt>
    <dgm:pt modelId="{B7F1A83F-C8DB-4D7A-95AD-A43AB565DD3B}" type="parTrans" cxnId="{1F4FBE2D-2CFB-4FD7-B51F-B3B3577085CA}">
      <dgm:prSet/>
      <dgm:spPr/>
      <dgm:t>
        <a:bodyPr/>
        <a:lstStyle/>
        <a:p>
          <a:endParaRPr lang="en-CA"/>
        </a:p>
      </dgm:t>
    </dgm:pt>
    <dgm:pt modelId="{36095E7A-AD52-4002-BA01-8D7AADB32F63}" type="sibTrans" cxnId="{1F4FBE2D-2CFB-4FD7-B51F-B3B3577085CA}">
      <dgm:prSet/>
      <dgm:spPr/>
      <dgm:t>
        <a:bodyPr/>
        <a:lstStyle/>
        <a:p>
          <a:endParaRPr lang="en-CA"/>
        </a:p>
      </dgm:t>
    </dgm:pt>
    <dgm:pt modelId="{AB365DB0-1ACB-4131-B69C-DEB275E86A07}">
      <dgm:prSet phldrT="[Text]"/>
      <dgm:spPr/>
      <dgm:t>
        <a:bodyPr/>
        <a:lstStyle/>
        <a:p>
          <a:r>
            <a:rPr lang="fa-IR" dirty="0" smtClean="0">
              <a:cs typeface="B Titr" pitchFamily="2" charset="-78"/>
            </a:rPr>
            <a:t>رفاه اقتصادی</a:t>
          </a:r>
          <a:endParaRPr lang="en-CA" dirty="0">
            <a:cs typeface="B Titr" pitchFamily="2" charset="-78"/>
          </a:endParaRPr>
        </a:p>
      </dgm:t>
    </dgm:pt>
    <dgm:pt modelId="{04856665-F069-4540-8FCD-B427F03A5AF6}" type="parTrans" cxnId="{7928E787-B6F8-4649-A691-70235560669F}">
      <dgm:prSet/>
      <dgm:spPr/>
      <dgm:t>
        <a:bodyPr/>
        <a:lstStyle/>
        <a:p>
          <a:endParaRPr lang="en-CA"/>
        </a:p>
      </dgm:t>
    </dgm:pt>
    <dgm:pt modelId="{E3ACAB27-A129-4D34-9B45-65FC1E641D58}" type="sibTrans" cxnId="{7928E787-B6F8-4649-A691-70235560669F}">
      <dgm:prSet/>
      <dgm:spPr/>
      <dgm:t>
        <a:bodyPr/>
        <a:lstStyle/>
        <a:p>
          <a:endParaRPr lang="en-CA"/>
        </a:p>
      </dgm:t>
    </dgm:pt>
    <dgm:pt modelId="{143D8098-96F4-4487-AE60-F4B9959F50BD}" type="pres">
      <dgm:prSet presAssocID="{5D889932-FE80-454C-A7CA-0E1C7C011D55}" presName="diagram" presStyleCnt="0">
        <dgm:presLayoutVars>
          <dgm:chPref val="1"/>
          <dgm:dir val="rev"/>
          <dgm:animOne val="branch"/>
          <dgm:animLvl val="lvl"/>
          <dgm:resizeHandles val="exact"/>
        </dgm:presLayoutVars>
      </dgm:prSet>
      <dgm:spPr/>
      <dgm:t>
        <a:bodyPr/>
        <a:lstStyle/>
        <a:p>
          <a:endParaRPr lang="en-CA"/>
        </a:p>
      </dgm:t>
    </dgm:pt>
    <dgm:pt modelId="{F854FBF0-CE96-4504-A8E1-F5895B9E6714}" type="pres">
      <dgm:prSet presAssocID="{5D5A06E1-8911-4D70-82CA-27582040C84A}" presName="root1" presStyleCnt="0"/>
      <dgm:spPr/>
      <dgm:t>
        <a:bodyPr/>
        <a:lstStyle/>
        <a:p>
          <a:endParaRPr lang="en-CA"/>
        </a:p>
      </dgm:t>
    </dgm:pt>
    <dgm:pt modelId="{13055803-3AC2-4230-A341-AA49370F3214}" type="pres">
      <dgm:prSet presAssocID="{5D5A06E1-8911-4D70-82CA-27582040C84A}" presName="LevelOneTextNod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FA469CA0-A48B-4F7A-B63B-66D4E7174E36}" type="pres">
      <dgm:prSet presAssocID="{5D5A06E1-8911-4D70-82CA-27582040C84A}" presName="level2hierChild" presStyleCnt="0"/>
      <dgm:spPr/>
      <dgm:t>
        <a:bodyPr/>
        <a:lstStyle/>
        <a:p>
          <a:endParaRPr lang="en-CA"/>
        </a:p>
      </dgm:t>
    </dgm:pt>
    <dgm:pt modelId="{DAB16DD8-39AD-4F7A-85F4-37ADB19C633C}" type="pres">
      <dgm:prSet presAssocID="{02B25169-AE9A-4131-8C82-A6FFD72EBDE2}" presName="conn2-1" presStyleLbl="parChTrans1D2" presStyleIdx="0" presStyleCnt="3"/>
      <dgm:spPr/>
      <dgm:t>
        <a:bodyPr/>
        <a:lstStyle/>
        <a:p>
          <a:endParaRPr lang="en-CA"/>
        </a:p>
      </dgm:t>
    </dgm:pt>
    <dgm:pt modelId="{EBE3C1A7-81F2-4332-8E22-592E1F02EB30}" type="pres">
      <dgm:prSet presAssocID="{02B25169-AE9A-4131-8C82-A6FFD72EBDE2}" presName="connTx" presStyleLbl="parChTrans1D2" presStyleIdx="0" presStyleCnt="3"/>
      <dgm:spPr/>
      <dgm:t>
        <a:bodyPr/>
        <a:lstStyle/>
        <a:p>
          <a:endParaRPr lang="en-CA"/>
        </a:p>
      </dgm:t>
    </dgm:pt>
    <dgm:pt modelId="{B4BD798E-FDE2-4B20-B8F8-83611B98CD53}" type="pres">
      <dgm:prSet presAssocID="{B0F932AF-9A48-4E88-88CE-989749134EAF}" presName="root2" presStyleCnt="0"/>
      <dgm:spPr/>
      <dgm:t>
        <a:bodyPr/>
        <a:lstStyle/>
        <a:p>
          <a:endParaRPr lang="en-CA"/>
        </a:p>
      </dgm:t>
    </dgm:pt>
    <dgm:pt modelId="{828CE85D-1283-442F-AAEF-DF44EA9FFC3E}" type="pres">
      <dgm:prSet presAssocID="{B0F932AF-9A48-4E88-88CE-989749134EAF}" presName="LevelTwoTextNode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070805FC-ABE4-42BF-99A1-FC229EBA7E00}" type="pres">
      <dgm:prSet presAssocID="{B0F932AF-9A48-4E88-88CE-989749134EAF}" presName="level3hierChild" presStyleCnt="0"/>
      <dgm:spPr/>
      <dgm:t>
        <a:bodyPr/>
        <a:lstStyle/>
        <a:p>
          <a:endParaRPr lang="en-CA"/>
        </a:p>
      </dgm:t>
    </dgm:pt>
    <dgm:pt modelId="{BB22FE70-BE65-47A6-94F3-22A46114B572}" type="pres">
      <dgm:prSet presAssocID="{355CC3F9-EB19-44A7-B3B5-52DC71E5D27F}" presName="conn2-1" presStyleLbl="parChTrans1D3" presStyleIdx="0" presStyleCnt="4"/>
      <dgm:spPr/>
      <dgm:t>
        <a:bodyPr/>
        <a:lstStyle/>
        <a:p>
          <a:endParaRPr lang="en-CA"/>
        </a:p>
      </dgm:t>
    </dgm:pt>
    <dgm:pt modelId="{87921AEF-9A60-4011-9048-42D7E46B10B1}" type="pres">
      <dgm:prSet presAssocID="{355CC3F9-EB19-44A7-B3B5-52DC71E5D27F}" presName="connTx" presStyleLbl="parChTrans1D3" presStyleIdx="0" presStyleCnt="4"/>
      <dgm:spPr/>
      <dgm:t>
        <a:bodyPr/>
        <a:lstStyle/>
        <a:p>
          <a:endParaRPr lang="en-CA"/>
        </a:p>
      </dgm:t>
    </dgm:pt>
    <dgm:pt modelId="{6411110C-055F-4082-B77B-822FC3E6B074}" type="pres">
      <dgm:prSet presAssocID="{D7EE50F3-75CC-4EA8-9B42-051F9E0D5AF1}" presName="root2" presStyleCnt="0"/>
      <dgm:spPr/>
      <dgm:t>
        <a:bodyPr/>
        <a:lstStyle/>
        <a:p>
          <a:endParaRPr lang="en-CA"/>
        </a:p>
      </dgm:t>
    </dgm:pt>
    <dgm:pt modelId="{37196FE9-51E2-4EDD-A27E-117D80AE9457}" type="pres">
      <dgm:prSet presAssocID="{D7EE50F3-75CC-4EA8-9B42-051F9E0D5AF1}" presName="LevelTwoTextNode" presStyleLbl="node3" presStyleIdx="0" presStyleCnt="4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D16BA36C-D971-4B80-9B3E-4E01FEBEA51E}" type="pres">
      <dgm:prSet presAssocID="{D7EE50F3-75CC-4EA8-9B42-051F9E0D5AF1}" presName="level3hierChild" presStyleCnt="0"/>
      <dgm:spPr/>
      <dgm:t>
        <a:bodyPr/>
        <a:lstStyle/>
        <a:p>
          <a:endParaRPr lang="en-CA"/>
        </a:p>
      </dgm:t>
    </dgm:pt>
    <dgm:pt modelId="{2C0E17B9-CFBA-4A0B-97A8-845410D89AC2}" type="pres">
      <dgm:prSet presAssocID="{0DA0324D-16B0-46F7-856F-99EC1BF166BA}" presName="conn2-1" presStyleLbl="parChTrans1D3" presStyleIdx="1" presStyleCnt="4"/>
      <dgm:spPr/>
      <dgm:t>
        <a:bodyPr/>
        <a:lstStyle/>
        <a:p>
          <a:endParaRPr lang="en-CA"/>
        </a:p>
      </dgm:t>
    </dgm:pt>
    <dgm:pt modelId="{726A8D63-074B-4A43-AD4A-171E442B8DAF}" type="pres">
      <dgm:prSet presAssocID="{0DA0324D-16B0-46F7-856F-99EC1BF166BA}" presName="connTx" presStyleLbl="parChTrans1D3" presStyleIdx="1" presStyleCnt="4"/>
      <dgm:spPr/>
      <dgm:t>
        <a:bodyPr/>
        <a:lstStyle/>
        <a:p>
          <a:endParaRPr lang="en-CA"/>
        </a:p>
      </dgm:t>
    </dgm:pt>
    <dgm:pt modelId="{FF23C444-61BB-44FF-986B-5750217E35AE}" type="pres">
      <dgm:prSet presAssocID="{4B5F7D8C-DBF8-4EC9-8F02-C2F9C10C9B6D}" presName="root2" presStyleCnt="0"/>
      <dgm:spPr/>
      <dgm:t>
        <a:bodyPr/>
        <a:lstStyle/>
        <a:p>
          <a:endParaRPr lang="en-CA"/>
        </a:p>
      </dgm:t>
    </dgm:pt>
    <dgm:pt modelId="{43C1F675-9573-4426-B8FA-FFBF8AEA619C}" type="pres">
      <dgm:prSet presAssocID="{4B5F7D8C-DBF8-4EC9-8F02-C2F9C10C9B6D}" presName="LevelTwoTextNode" presStyleLbl="node3" presStyleIdx="1" presStyleCnt="4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2134BD0C-FE52-45B2-B100-40D46228FC0E}" type="pres">
      <dgm:prSet presAssocID="{4B5F7D8C-DBF8-4EC9-8F02-C2F9C10C9B6D}" presName="level3hierChild" presStyleCnt="0"/>
      <dgm:spPr/>
      <dgm:t>
        <a:bodyPr/>
        <a:lstStyle/>
        <a:p>
          <a:endParaRPr lang="en-CA"/>
        </a:p>
      </dgm:t>
    </dgm:pt>
    <dgm:pt modelId="{0A51E7CE-AF07-42E8-AB30-F0B42F4C1550}" type="pres">
      <dgm:prSet presAssocID="{B7F1A83F-C8DB-4D7A-95AD-A43AB565DD3B}" presName="conn2-1" presStyleLbl="parChTrans1D3" presStyleIdx="2" presStyleCnt="4"/>
      <dgm:spPr/>
      <dgm:t>
        <a:bodyPr/>
        <a:lstStyle/>
        <a:p>
          <a:endParaRPr lang="en-CA"/>
        </a:p>
      </dgm:t>
    </dgm:pt>
    <dgm:pt modelId="{3FF7BF05-7200-4F12-A139-360C60053135}" type="pres">
      <dgm:prSet presAssocID="{B7F1A83F-C8DB-4D7A-95AD-A43AB565DD3B}" presName="connTx" presStyleLbl="parChTrans1D3" presStyleIdx="2" presStyleCnt="4"/>
      <dgm:spPr/>
      <dgm:t>
        <a:bodyPr/>
        <a:lstStyle/>
        <a:p>
          <a:endParaRPr lang="en-CA"/>
        </a:p>
      </dgm:t>
    </dgm:pt>
    <dgm:pt modelId="{6B22EAAC-1B37-4ED2-9922-8190DE58C6C2}" type="pres">
      <dgm:prSet presAssocID="{9717D5A7-C55E-4FD4-B5BF-EDF42D3AC8E6}" presName="root2" presStyleCnt="0"/>
      <dgm:spPr/>
      <dgm:t>
        <a:bodyPr/>
        <a:lstStyle/>
        <a:p>
          <a:endParaRPr lang="en-CA"/>
        </a:p>
      </dgm:t>
    </dgm:pt>
    <dgm:pt modelId="{E2208D08-038A-4301-841A-8B0B956D85DC}" type="pres">
      <dgm:prSet presAssocID="{9717D5A7-C55E-4FD4-B5BF-EDF42D3AC8E6}" presName="LevelTwoTextNode" presStyleLbl="node3" presStyleIdx="2" presStyleCnt="4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9CFB674D-4BAB-44DC-9E15-E4D1CC25D0F7}" type="pres">
      <dgm:prSet presAssocID="{9717D5A7-C55E-4FD4-B5BF-EDF42D3AC8E6}" presName="level3hierChild" presStyleCnt="0"/>
      <dgm:spPr/>
      <dgm:t>
        <a:bodyPr/>
        <a:lstStyle/>
        <a:p>
          <a:endParaRPr lang="en-CA"/>
        </a:p>
      </dgm:t>
    </dgm:pt>
    <dgm:pt modelId="{81741C40-4BFC-4EF0-A5F9-A5B9D3840C80}" type="pres">
      <dgm:prSet presAssocID="{A16E2524-126C-4669-8297-DF228B0F4389}" presName="conn2-1" presStyleLbl="parChTrans1D3" presStyleIdx="3" presStyleCnt="4"/>
      <dgm:spPr/>
      <dgm:t>
        <a:bodyPr/>
        <a:lstStyle/>
        <a:p>
          <a:endParaRPr lang="en-CA"/>
        </a:p>
      </dgm:t>
    </dgm:pt>
    <dgm:pt modelId="{29F2591C-4211-46F2-8904-CA27A7F0C441}" type="pres">
      <dgm:prSet presAssocID="{A16E2524-126C-4669-8297-DF228B0F4389}" presName="connTx" presStyleLbl="parChTrans1D3" presStyleIdx="3" presStyleCnt="4"/>
      <dgm:spPr/>
      <dgm:t>
        <a:bodyPr/>
        <a:lstStyle/>
        <a:p>
          <a:endParaRPr lang="en-CA"/>
        </a:p>
      </dgm:t>
    </dgm:pt>
    <dgm:pt modelId="{5A6BB59D-FEC1-45BC-AD63-32CABB7CAF4B}" type="pres">
      <dgm:prSet presAssocID="{0A262B8A-263A-4F75-A805-4E0B7E1A34B2}" presName="root2" presStyleCnt="0"/>
      <dgm:spPr/>
      <dgm:t>
        <a:bodyPr/>
        <a:lstStyle/>
        <a:p>
          <a:endParaRPr lang="en-CA"/>
        </a:p>
      </dgm:t>
    </dgm:pt>
    <dgm:pt modelId="{9CFCF139-7DA5-4C91-8421-0CC039368FE4}" type="pres">
      <dgm:prSet presAssocID="{0A262B8A-263A-4F75-A805-4E0B7E1A34B2}" presName="LevelTwoTextNode" presStyleLbl="node3" presStyleIdx="3" presStyleCnt="4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9CE6391D-2B8F-4A55-9EFB-603F250BB7B3}" type="pres">
      <dgm:prSet presAssocID="{0A262B8A-263A-4F75-A805-4E0B7E1A34B2}" presName="level3hierChild" presStyleCnt="0"/>
      <dgm:spPr/>
      <dgm:t>
        <a:bodyPr/>
        <a:lstStyle/>
        <a:p>
          <a:endParaRPr lang="en-CA"/>
        </a:p>
      </dgm:t>
    </dgm:pt>
    <dgm:pt modelId="{704188FD-011C-40AE-8108-83F8C0A8651A}" type="pres">
      <dgm:prSet presAssocID="{04856665-F069-4540-8FCD-B427F03A5AF6}" presName="conn2-1" presStyleLbl="parChTrans1D2" presStyleIdx="1" presStyleCnt="3"/>
      <dgm:spPr/>
      <dgm:t>
        <a:bodyPr/>
        <a:lstStyle/>
        <a:p>
          <a:endParaRPr lang="en-CA"/>
        </a:p>
      </dgm:t>
    </dgm:pt>
    <dgm:pt modelId="{F4986733-C045-4E71-9F91-6ECFBBB58A03}" type="pres">
      <dgm:prSet presAssocID="{04856665-F069-4540-8FCD-B427F03A5AF6}" presName="connTx" presStyleLbl="parChTrans1D2" presStyleIdx="1" presStyleCnt="3"/>
      <dgm:spPr/>
      <dgm:t>
        <a:bodyPr/>
        <a:lstStyle/>
        <a:p>
          <a:endParaRPr lang="en-CA"/>
        </a:p>
      </dgm:t>
    </dgm:pt>
    <dgm:pt modelId="{A4E95298-540E-4F3D-A76D-7418F048D769}" type="pres">
      <dgm:prSet presAssocID="{AB365DB0-1ACB-4131-B69C-DEB275E86A07}" presName="root2" presStyleCnt="0"/>
      <dgm:spPr/>
      <dgm:t>
        <a:bodyPr/>
        <a:lstStyle/>
        <a:p>
          <a:endParaRPr lang="en-CA"/>
        </a:p>
      </dgm:t>
    </dgm:pt>
    <dgm:pt modelId="{99FFA5A6-CF38-46D0-9BA3-858C8611D905}" type="pres">
      <dgm:prSet presAssocID="{AB365DB0-1ACB-4131-B69C-DEB275E86A07}" presName="LevelTwoTextNode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9C21EE20-6780-4F79-B7A8-FF509A4E0BD1}" type="pres">
      <dgm:prSet presAssocID="{AB365DB0-1ACB-4131-B69C-DEB275E86A07}" presName="level3hierChild" presStyleCnt="0"/>
      <dgm:spPr/>
      <dgm:t>
        <a:bodyPr/>
        <a:lstStyle/>
        <a:p>
          <a:endParaRPr lang="en-CA"/>
        </a:p>
      </dgm:t>
    </dgm:pt>
    <dgm:pt modelId="{EE5AC9C6-CEA0-49B2-B0B7-B2FE4CE0F6D1}" type="pres">
      <dgm:prSet presAssocID="{754A3DBD-8407-4265-B103-362FA52FB11F}" presName="conn2-1" presStyleLbl="parChTrans1D2" presStyleIdx="2" presStyleCnt="3"/>
      <dgm:spPr/>
      <dgm:t>
        <a:bodyPr/>
        <a:lstStyle/>
        <a:p>
          <a:endParaRPr lang="en-CA"/>
        </a:p>
      </dgm:t>
    </dgm:pt>
    <dgm:pt modelId="{EFE6516C-4B68-4B31-B03B-477631096816}" type="pres">
      <dgm:prSet presAssocID="{754A3DBD-8407-4265-B103-362FA52FB11F}" presName="connTx" presStyleLbl="parChTrans1D2" presStyleIdx="2" presStyleCnt="3"/>
      <dgm:spPr/>
      <dgm:t>
        <a:bodyPr/>
        <a:lstStyle/>
        <a:p>
          <a:endParaRPr lang="en-CA"/>
        </a:p>
      </dgm:t>
    </dgm:pt>
    <dgm:pt modelId="{4A0A9304-2FC7-4AAE-A7CE-0CAEC175FF5B}" type="pres">
      <dgm:prSet presAssocID="{F7F54E16-0880-48C6-B8E5-99214067EDF0}" presName="root2" presStyleCnt="0"/>
      <dgm:spPr/>
      <dgm:t>
        <a:bodyPr/>
        <a:lstStyle/>
        <a:p>
          <a:endParaRPr lang="en-CA"/>
        </a:p>
      </dgm:t>
    </dgm:pt>
    <dgm:pt modelId="{B905E77D-6ABE-4212-A5B9-706919FEE49A}" type="pres">
      <dgm:prSet presAssocID="{F7F54E16-0880-48C6-B8E5-99214067EDF0}" presName="LevelTwoTextNode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lang="en-CA"/>
        </a:p>
      </dgm:t>
    </dgm:pt>
    <dgm:pt modelId="{4C9CBFA5-774D-4ED0-9896-7F2821FBEB3C}" type="pres">
      <dgm:prSet presAssocID="{F7F54E16-0880-48C6-B8E5-99214067EDF0}" presName="level3hierChild" presStyleCnt="0"/>
      <dgm:spPr/>
      <dgm:t>
        <a:bodyPr/>
        <a:lstStyle/>
        <a:p>
          <a:endParaRPr lang="en-CA"/>
        </a:p>
      </dgm:t>
    </dgm:pt>
  </dgm:ptLst>
  <dgm:cxnLst>
    <dgm:cxn modelId="{0A86915C-0263-4108-AC1B-4004B2849E30}" type="presOf" srcId="{355CC3F9-EB19-44A7-B3B5-52DC71E5D27F}" destId="{BB22FE70-BE65-47A6-94F3-22A46114B572}" srcOrd="0" destOrd="0" presId="urn:microsoft.com/office/officeart/2005/8/layout/hierarchy2"/>
    <dgm:cxn modelId="{A581BB73-FEF5-4FC2-A74C-371092D6193F}" srcId="{5D5A06E1-8911-4D70-82CA-27582040C84A}" destId="{B0F932AF-9A48-4E88-88CE-989749134EAF}" srcOrd="0" destOrd="0" parTransId="{02B25169-AE9A-4131-8C82-A6FFD72EBDE2}" sibTransId="{9E7B4791-1FA1-43CC-BF7E-AE41CA22FE6F}"/>
    <dgm:cxn modelId="{2CDA9A39-8F8B-40A5-ADAF-E6F45892D8CC}" type="presOf" srcId="{754A3DBD-8407-4265-B103-362FA52FB11F}" destId="{EFE6516C-4B68-4B31-B03B-477631096816}" srcOrd="1" destOrd="0" presId="urn:microsoft.com/office/officeart/2005/8/layout/hierarchy2"/>
    <dgm:cxn modelId="{619E8F1B-F77F-4E51-B80A-11BC1593A7ED}" type="presOf" srcId="{B7F1A83F-C8DB-4D7A-95AD-A43AB565DD3B}" destId="{3FF7BF05-7200-4F12-A139-360C60053135}" srcOrd="1" destOrd="0" presId="urn:microsoft.com/office/officeart/2005/8/layout/hierarchy2"/>
    <dgm:cxn modelId="{7928E787-B6F8-4649-A691-70235560669F}" srcId="{5D5A06E1-8911-4D70-82CA-27582040C84A}" destId="{AB365DB0-1ACB-4131-B69C-DEB275E86A07}" srcOrd="1" destOrd="0" parTransId="{04856665-F069-4540-8FCD-B427F03A5AF6}" sibTransId="{E3ACAB27-A129-4D34-9B45-65FC1E641D58}"/>
    <dgm:cxn modelId="{FF1999DE-0A25-4EDC-8F23-F875E9B48277}" srcId="{B0F932AF-9A48-4E88-88CE-989749134EAF}" destId="{D7EE50F3-75CC-4EA8-9B42-051F9E0D5AF1}" srcOrd="0" destOrd="0" parTransId="{355CC3F9-EB19-44A7-B3B5-52DC71E5D27F}" sibTransId="{1F6F7FD6-896B-424B-87D5-DAFCAB22C2E9}"/>
    <dgm:cxn modelId="{83331585-1A40-445C-8972-74E715D66850}" type="presOf" srcId="{02B25169-AE9A-4131-8C82-A6FFD72EBDE2}" destId="{DAB16DD8-39AD-4F7A-85F4-37ADB19C633C}" srcOrd="0" destOrd="0" presId="urn:microsoft.com/office/officeart/2005/8/layout/hierarchy2"/>
    <dgm:cxn modelId="{1F4FBE2D-2CFB-4FD7-B51F-B3B3577085CA}" srcId="{B0F932AF-9A48-4E88-88CE-989749134EAF}" destId="{9717D5A7-C55E-4FD4-B5BF-EDF42D3AC8E6}" srcOrd="2" destOrd="0" parTransId="{B7F1A83F-C8DB-4D7A-95AD-A43AB565DD3B}" sibTransId="{36095E7A-AD52-4002-BA01-8D7AADB32F63}"/>
    <dgm:cxn modelId="{D310DC20-9D3A-43DD-B7B9-D4387DF8C94E}" type="presOf" srcId="{0A262B8A-263A-4F75-A805-4E0B7E1A34B2}" destId="{9CFCF139-7DA5-4C91-8421-0CC039368FE4}" srcOrd="0" destOrd="0" presId="urn:microsoft.com/office/officeart/2005/8/layout/hierarchy2"/>
    <dgm:cxn modelId="{62A0E80A-12C0-4CDC-B490-8CEFECA58FEA}" srcId="{B0F932AF-9A48-4E88-88CE-989749134EAF}" destId="{4B5F7D8C-DBF8-4EC9-8F02-C2F9C10C9B6D}" srcOrd="1" destOrd="0" parTransId="{0DA0324D-16B0-46F7-856F-99EC1BF166BA}" sibTransId="{2ABF38C0-5ED6-4950-BC16-8142566FF43F}"/>
    <dgm:cxn modelId="{8817CB32-431F-4FE0-89EB-AD35ADA38BB3}" type="presOf" srcId="{A16E2524-126C-4669-8297-DF228B0F4389}" destId="{29F2591C-4211-46F2-8904-CA27A7F0C441}" srcOrd="1" destOrd="0" presId="urn:microsoft.com/office/officeart/2005/8/layout/hierarchy2"/>
    <dgm:cxn modelId="{C24630AE-3FE3-4595-A996-FEB42AF35BC5}" type="presOf" srcId="{5D5A06E1-8911-4D70-82CA-27582040C84A}" destId="{13055803-3AC2-4230-A341-AA49370F3214}" srcOrd="0" destOrd="0" presId="urn:microsoft.com/office/officeart/2005/8/layout/hierarchy2"/>
    <dgm:cxn modelId="{80E2313F-D18A-4E66-80F4-C13D053013AB}" type="presOf" srcId="{B7F1A83F-C8DB-4D7A-95AD-A43AB565DD3B}" destId="{0A51E7CE-AF07-42E8-AB30-F0B42F4C1550}" srcOrd="0" destOrd="0" presId="urn:microsoft.com/office/officeart/2005/8/layout/hierarchy2"/>
    <dgm:cxn modelId="{8A00BD91-3818-4778-B3EB-88AC06B3D338}" type="presOf" srcId="{F7F54E16-0880-48C6-B8E5-99214067EDF0}" destId="{B905E77D-6ABE-4212-A5B9-706919FEE49A}" srcOrd="0" destOrd="0" presId="urn:microsoft.com/office/officeart/2005/8/layout/hierarchy2"/>
    <dgm:cxn modelId="{047253B4-4C77-4701-8245-AA9DB1DB0BD7}" type="presOf" srcId="{5D889932-FE80-454C-A7CA-0E1C7C011D55}" destId="{143D8098-96F4-4487-AE60-F4B9959F50BD}" srcOrd="0" destOrd="0" presId="urn:microsoft.com/office/officeart/2005/8/layout/hierarchy2"/>
    <dgm:cxn modelId="{A70670C3-29E5-4F32-A9AD-04A87EE5144F}" type="presOf" srcId="{04856665-F069-4540-8FCD-B427F03A5AF6}" destId="{704188FD-011C-40AE-8108-83F8C0A8651A}" srcOrd="0" destOrd="0" presId="urn:microsoft.com/office/officeart/2005/8/layout/hierarchy2"/>
    <dgm:cxn modelId="{AE2E4CB2-F573-457D-A137-8F11DA26D8A3}" srcId="{5D889932-FE80-454C-A7CA-0E1C7C011D55}" destId="{5D5A06E1-8911-4D70-82CA-27582040C84A}" srcOrd="0" destOrd="0" parTransId="{45AC2880-ACE3-4EFF-8930-5CDE1ABB294D}" sibTransId="{876B601B-D793-499E-BBF5-69B6164B7887}"/>
    <dgm:cxn modelId="{5501A294-F008-41DF-A4D7-2BDC8747602D}" type="presOf" srcId="{AB365DB0-1ACB-4131-B69C-DEB275E86A07}" destId="{99FFA5A6-CF38-46D0-9BA3-858C8611D905}" srcOrd="0" destOrd="0" presId="urn:microsoft.com/office/officeart/2005/8/layout/hierarchy2"/>
    <dgm:cxn modelId="{AF9655ED-3017-490B-910F-8F052E60D80A}" type="presOf" srcId="{4B5F7D8C-DBF8-4EC9-8F02-C2F9C10C9B6D}" destId="{43C1F675-9573-4426-B8FA-FFBF8AEA619C}" srcOrd="0" destOrd="0" presId="urn:microsoft.com/office/officeart/2005/8/layout/hierarchy2"/>
    <dgm:cxn modelId="{CE94EF6D-414A-4C2B-A8B4-6616E29A0DFE}" type="presOf" srcId="{D7EE50F3-75CC-4EA8-9B42-051F9E0D5AF1}" destId="{37196FE9-51E2-4EDD-A27E-117D80AE9457}" srcOrd="0" destOrd="0" presId="urn:microsoft.com/office/officeart/2005/8/layout/hierarchy2"/>
    <dgm:cxn modelId="{BFD7B756-0636-4EA0-AAC9-85A19F811085}" type="presOf" srcId="{04856665-F069-4540-8FCD-B427F03A5AF6}" destId="{F4986733-C045-4E71-9F91-6ECFBBB58A03}" srcOrd="1" destOrd="0" presId="urn:microsoft.com/office/officeart/2005/8/layout/hierarchy2"/>
    <dgm:cxn modelId="{03756E97-4A7B-4880-A1FB-FF853ECE8F94}" type="presOf" srcId="{0DA0324D-16B0-46F7-856F-99EC1BF166BA}" destId="{726A8D63-074B-4A43-AD4A-171E442B8DAF}" srcOrd="1" destOrd="0" presId="urn:microsoft.com/office/officeart/2005/8/layout/hierarchy2"/>
    <dgm:cxn modelId="{00A2470D-14FE-4C05-9341-10CA24A09581}" type="presOf" srcId="{9717D5A7-C55E-4FD4-B5BF-EDF42D3AC8E6}" destId="{E2208D08-038A-4301-841A-8B0B956D85DC}" srcOrd="0" destOrd="0" presId="urn:microsoft.com/office/officeart/2005/8/layout/hierarchy2"/>
    <dgm:cxn modelId="{47C7B265-6CC3-4F1B-B87A-DA85DABC9842}" type="presOf" srcId="{0DA0324D-16B0-46F7-856F-99EC1BF166BA}" destId="{2C0E17B9-CFBA-4A0B-97A8-845410D89AC2}" srcOrd="0" destOrd="0" presId="urn:microsoft.com/office/officeart/2005/8/layout/hierarchy2"/>
    <dgm:cxn modelId="{D37E06FF-FD8E-4C8C-BDD9-E6F808E6818C}" srcId="{5D5A06E1-8911-4D70-82CA-27582040C84A}" destId="{F7F54E16-0880-48C6-B8E5-99214067EDF0}" srcOrd="2" destOrd="0" parTransId="{754A3DBD-8407-4265-B103-362FA52FB11F}" sibTransId="{D7BB14D2-90AD-46BC-A706-3BDE0021A46C}"/>
    <dgm:cxn modelId="{F07DE9C6-4916-401A-9A87-6BFB725C2726}" type="presOf" srcId="{B0F932AF-9A48-4E88-88CE-989749134EAF}" destId="{828CE85D-1283-442F-AAEF-DF44EA9FFC3E}" srcOrd="0" destOrd="0" presId="urn:microsoft.com/office/officeart/2005/8/layout/hierarchy2"/>
    <dgm:cxn modelId="{CB85DC24-EA2C-4AE7-9434-C22F95DC2E7D}" type="presOf" srcId="{754A3DBD-8407-4265-B103-362FA52FB11F}" destId="{EE5AC9C6-CEA0-49B2-B0B7-B2FE4CE0F6D1}" srcOrd="0" destOrd="0" presId="urn:microsoft.com/office/officeart/2005/8/layout/hierarchy2"/>
    <dgm:cxn modelId="{E2CF44B4-7B2A-4B4D-BC69-456A4D6F9AA4}" type="presOf" srcId="{355CC3F9-EB19-44A7-B3B5-52DC71E5D27F}" destId="{87921AEF-9A60-4011-9048-42D7E46B10B1}" srcOrd="1" destOrd="0" presId="urn:microsoft.com/office/officeart/2005/8/layout/hierarchy2"/>
    <dgm:cxn modelId="{6CB46CAE-9A68-4FB1-8D21-17A85EA45AE9}" type="presOf" srcId="{A16E2524-126C-4669-8297-DF228B0F4389}" destId="{81741C40-4BFC-4EF0-A5F9-A5B9D3840C80}" srcOrd="0" destOrd="0" presId="urn:microsoft.com/office/officeart/2005/8/layout/hierarchy2"/>
    <dgm:cxn modelId="{D2FEA815-0935-4696-99AA-197E77FEF3D8}" type="presOf" srcId="{02B25169-AE9A-4131-8C82-A6FFD72EBDE2}" destId="{EBE3C1A7-81F2-4332-8E22-592E1F02EB30}" srcOrd="1" destOrd="0" presId="urn:microsoft.com/office/officeart/2005/8/layout/hierarchy2"/>
    <dgm:cxn modelId="{A9643F0F-5EAC-48CE-9849-F433F11E8DCB}" srcId="{B0F932AF-9A48-4E88-88CE-989749134EAF}" destId="{0A262B8A-263A-4F75-A805-4E0B7E1A34B2}" srcOrd="3" destOrd="0" parTransId="{A16E2524-126C-4669-8297-DF228B0F4389}" sibTransId="{7F7AEE2E-5246-4AFD-874E-1E3048204FEB}"/>
    <dgm:cxn modelId="{551B7F1B-D33D-4663-A29B-E2218129A8E6}" type="presParOf" srcId="{143D8098-96F4-4487-AE60-F4B9959F50BD}" destId="{F854FBF0-CE96-4504-A8E1-F5895B9E6714}" srcOrd="0" destOrd="0" presId="urn:microsoft.com/office/officeart/2005/8/layout/hierarchy2"/>
    <dgm:cxn modelId="{3F163B16-1AA6-4171-8F29-95B1A9246CBF}" type="presParOf" srcId="{F854FBF0-CE96-4504-A8E1-F5895B9E6714}" destId="{13055803-3AC2-4230-A341-AA49370F3214}" srcOrd="0" destOrd="0" presId="urn:microsoft.com/office/officeart/2005/8/layout/hierarchy2"/>
    <dgm:cxn modelId="{4033ABD3-D6B7-4B03-BB82-C091CFDD6ACB}" type="presParOf" srcId="{F854FBF0-CE96-4504-A8E1-F5895B9E6714}" destId="{FA469CA0-A48B-4F7A-B63B-66D4E7174E36}" srcOrd="1" destOrd="0" presId="urn:microsoft.com/office/officeart/2005/8/layout/hierarchy2"/>
    <dgm:cxn modelId="{F6D4A3E3-8AFA-458E-A1B0-1FD0B7E2A701}" type="presParOf" srcId="{FA469CA0-A48B-4F7A-B63B-66D4E7174E36}" destId="{DAB16DD8-39AD-4F7A-85F4-37ADB19C633C}" srcOrd="0" destOrd="0" presId="urn:microsoft.com/office/officeart/2005/8/layout/hierarchy2"/>
    <dgm:cxn modelId="{D8B4A351-7579-4C33-8700-E9219F31AC9A}" type="presParOf" srcId="{DAB16DD8-39AD-4F7A-85F4-37ADB19C633C}" destId="{EBE3C1A7-81F2-4332-8E22-592E1F02EB30}" srcOrd="0" destOrd="0" presId="urn:microsoft.com/office/officeart/2005/8/layout/hierarchy2"/>
    <dgm:cxn modelId="{CADF65FB-22BC-4182-A984-031D5E56DC5E}" type="presParOf" srcId="{FA469CA0-A48B-4F7A-B63B-66D4E7174E36}" destId="{B4BD798E-FDE2-4B20-B8F8-83611B98CD53}" srcOrd="1" destOrd="0" presId="urn:microsoft.com/office/officeart/2005/8/layout/hierarchy2"/>
    <dgm:cxn modelId="{906AFA8C-F9E5-43B2-B226-A53899B9893A}" type="presParOf" srcId="{B4BD798E-FDE2-4B20-B8F8-83611B98CD53}" destId="{828CE85D-1283-442F-AAEF-DF44EA9FFC3E}" srcOrd="0" destOrd="0" presId="urn:microsoft.com/office/officeart/2005/8/layout/hierarchy2"/>
    <dgm:cxn modelId="{E0BD6C87-0A1B-482A-9C88-11CA7B8E9890}" type="presParOf" srcId="{B4BD798E-FDE2-4B20-B8F8-83611B98CD53}" destId="{070805FC-ABE4-42BF-99A1-FC229EBA7E00}" srcOrd="1" destOrd="0" presId="urn:microsoft.com/office/officeart/2005/8/layout/hierarchy2"/>
    <dgm:cxn modelId="{3ACBD513-54BD-45E8-9A3A-8DBC32CB0227}" type="presParOf" srcId="{070805FC-ABE4-42BF-99A1-FC229EBA7E00}" destId="{BB22FE70-BE65-47A6-94F3-22A46114B572}" srcOrd="0" destOrd="0" presId="urn:microsoft.com/office/officeart/2005/8/layout/hierarchy2"/>
    <dgm:cxn modelId="{7ED0E7BD-B77C-49C2-B85E-EF3FE51DBF56}" type="presParOf" srcId="{BB22FE70-BE65-47A6-94F3-22A46114B572}" destId="{87921AEF-9A60-4011-9048-42D7E46B10B1}" srcOrd="0" destOrd="0" presId="urn:microsoft.com/office/officeart/2005/8/layout/hierarchy2"/>
    <dgm:cxn modelId="{B4FD0EA6-47E4-4044-879A-08EC9E60B162}" type="presParOf" srcId="{070805FC-ABE4-42BF-99A1-FC229EBA7E00}" destId="{6411110C-055F-4082-B77B-822FC3E6B074}" srcOrd="1" destOrd="0" presId="urn:microsoft.com/office/officeart/2005/8/layout/hierarchy2"/>
    <dgm:cxn modelId="{5BDBE3D6-7164-4DAA-B632-D64DEAFE2780}" type="presParOf" srcId="{6411110C-055F-4082-B77B-822FC3E6B074}" destId="{37196FE9-51E2-4EDD-A27E-117D80AE9457}" srcOrd="0" destOrd="0" presId="urn:microsoft.com/office/officeart/2005/8/layout/hierarchy2"/>
    <dgm:cxn modelId="{A11B36AB-6065-4D90-AB9E-F0C241BD216A}" type="presParOf" srcId="{6411110C-055F-4082-B77B-822FC3E6B074}" destId="{D16BA36C-D971-4B80-9B3E-4E01FEBEA51E}" srcOrd="1" destOrd="0" presId="urn:microsoft.com/office/officeart/2005/8/layout/hierarchy2"/>
    <dgm:cxn modelId="{95FBB314-AEBC-476E-A79F-D8B12AE58A51}" type="presParOf" srcId="{070805FC-ABE4-42BF-99A1-FC229EBA7E00}" destId="{2C0E17B9-CFBA-4A0B-97A8-845410D89AC2}" srcOrd="2" destOrd="0" presId="urn:microsoft.com/office/officeart/2005/8/layout/hierarchy2"/>
    <dgm:cxn modelId="{F5A6208D-9DB9-432C-A018-16270801EC44}" type="presParOf" srcId="{2C0E17B9-CFBA-4A0B-97A8-845410D89AC2}" destId="{726A8D63-074B-4A43-AD4A-171E442B8DAF}" srcOrd="0" destOrd="0" presId="urn:microsoft.com/office/officeart/2005/8/layout/hierarchy2"/>
    <dgm:cxn modelId="{0C7D77C6-C15E-47EC-8F6B-775B5F54A0C9}" type="presParOf" srcId="{070805FC-ABE4-42BF-99A1-FC229EBA7E00}" destId="{FF23C444-61BB-44FF-986B-5750217E35AE}" srcOrd="3" destOrd="0" presId="urn:microsoft.com/office/officeart/2005/8/layout/hierarchy2"/>
    <dgm:cxn modelId="{8BDAFAD2-5C8A-47F7-95A1-D55840231D69}" type="presParOf" srcId="{FF23C444-61BB-44FF-986B-5750217E35AE}" destId="{43C1F675-9573-4426-B8FA-FFBF8AEA619C}" srcOrd="0" destOrd="0" presId="urn:microsoft.com/office/officeart/2005/8/layout/hierarchy2"/>
    <dgm:cxn modelId="{C4E9BE96-33D3-4C9D-9C98-62EE60FE7EE6}" type="presParOf" srcId="{FF23C444-61BB-44FF-986B-5750217E35AE}" destId="{2134BD0C-FE52-45B2-B100-40D46228FC0E}" srcOrd="1" destOrd="0" presId="urn:microsoft.com/office/officeart/2005/8/layout/hierarchy2"/>
    <dgm:cxn modelId="{62DBB00C-F051-44D8-9CFF-3631015036C7}" type="presParOf" srcId="{070805FC-ABE4-42BF-99A1-FC229EBA7E00}" destId="{0A51E7CE-AF07-42E8-AB30-F0B42F4C1550}" srcOrd="4" destOrd="0" presId="urn:microsoft.com/office/officeart/2005/8/layout/hierarchy2"/>
    <dgm:cxn modelId="{A244771A-73F1-4D3A-B99F-1FC370883198}" type="presParOf" srcId="{0A51E7CE-AF07-42E8-AB30-F0B42F4C1550}" destId="{3FF7BF05-7200-4F12-A139-360C60053135}" srcOrd="0" destOrd="0" presId="urn:microsoft.com/office/officeart/2005/8/layout/hierarchy2"/>
    <dgm:cxn modelId="{F6A0DE6C-8FDA-431C-AA20-AA29E2B17D19}" type="presParOf" srcId="{070805FC-ABE4-42BF-99A1-FC229EBA7E00}" destId="{6B22EAAC-1B37-4ED2-9922-8190DE58C6C2}" srcOrd="5" destOrd="0" presId="urn:microsoft.com/office/officeart/2005/8/layout/hierarchy2"/>
    <dgm:cxn modelId="{7DFE832F-F73E-4E11-B273-DC82CDB04BC8}" type="presParOf" srcId="{6B22EAAC-1B37-4ED2-9922-8190DE58C6C2}" destId="{E2208D08-038A-4301-841A-8B0B956D85DC}" srcOrd="0" destOrd="0" presId="urn:microsoft.com/office/officeart/2005/8/layout/hierarchy2"/>
    <dgm:cxn modelId="{9E123CBE-2F4F-4918-80C7-F01237DC319A}" type="presParOf" srcId="{6B22EAAC-1B37-4ED2-9922-8190DE58C6C2}" destId="{9CFB674D-4BAB-44DC-9E15-E4D1CC25D0F7}" srcOrd="1" destOrd="0" presId="urn:microsoft.com/office/officeart/2005/8/layout/hierarchy2"/>
    <dgm:cxn modelId="{CE8451C1-3F97-46C4-97BA-D57E7306D04E}" type="presParOf" srcId="{070805FC-ABE4-42BF-99A1-FC229EBA7E00}" destId="{81741C40-4BFC-4EF0-A5F9-A5B9D3840C80}" srcOrd="6" destOrd="0" presId="urn:microsoft.com/office/officeart/2005/8/layout/hierarchy2"/>
    <dgm:cxn modelId="{CD92A04C-064B-4376-89D7-FA25C421A88F}" type="presParOf" srcId="{81741C40-4BFC-4EF0-A5F9-A5B9D3840C80}" destId="{29F2591C-4211-46F2-8904-CA27A7F0C441}" srcOrd="0" destOrd="0" presId="urn:microsoft.com/office/officeart/2005/8/layout/hierarchy2"/>
    <dgm:cxn modelId="{306E6179-139E-4F40-8A63-DE6D9158C2BD}" type="presParOf" srcId="{070805FC-ABE4-42BF-99A1-FC229EBA7E00}" destId="{5A6BB59D-FEC1-45BC-AD63-32CABB7CAF4B}" srcOrd="7" destOrd="0" presId="urn:microsoft.com/office/officeart/2005/8/layout/hierarchy2"/>
    <dgm:cxn modelId="{FB061DA3-F865-4D22-B753-C38A39E0E3DF}" type="presParOf" srcId="{5A6BB59D-FEC1-45BC-AD63-32CABB7CAF4B}" destId="{9CFCF139-7DA5-4C91-8421-0CC039368FE4}" srcOrd="0" destOrd="0" presId="urn:microsoft.com/office/officeart/2005/8/layout/hierarchy2"/>
    <dgm:cxn modelId="{C82C2311-AB27-431C-B3E9-3CEB978A7191}" type="presParOf" srcId="{5A6BB59D-FEC1-45BC-AD63-32CABB7CAF4B}" destId="{9CE6391D-2B8F-4A55-9EFB-603F250BB7B3}" srcOrd="1" destOrd="0" presId="urn:microsoft.com/office/officeart/2005/8/layout/hierarchy2"/>
    <dgm:cxn modelId="{32B198D9-09E0-4B85-B4D0-3A7643093D46}" type="presParOf" srcId="{FA469CA0-A48B-4F7A-B63B-66D4E7174E36}" destId="{704188FD-011C-40AE-8108-83F8C0A8651A}" srcOrd="2" destOrd="0" presId="urn:microsoft.com/office/officeart/2005/8/layout/hierarchy2"/>
    <dgm:cxn modelId="{251C4DAA-DE00-4672-B070-ECD22B1153C3}" type="presParOf" srcId="{704188FD-011C-40AE-8108-83F8C0A8651A}" destId="{F4986733-C045-4E71-9F91-6ECFBBB58A03}" srcOrd="0" destOrd="0" presId="urn:microsoft.com/office/officeart/2005/8/layout/hierarchy2"/>
    <dgm:cxn modelId="{D850F1BA-98AC-46E3-98BB-2E37939C212F}" type="presParOf" srcId="{FA469CA0-A48B-4F7A-B63B-66D4E7174E36}" destId="{A4E95298-540E-4F3D-A76D-7418F048D769}" srcOrd="3" destOrd="0" presId="urn:microsoft.com/office/officeart/2005/8/layout/hierarchy2"/>
    <dgm:cxn modelId="{79196FB9-7D90-4BF9-ABE6-39B25E7D4CD2}" type="presParOf" srcId="{A4E95298-540E-4F3D-A76D-7418F048D769}" destId="{99FFA5A6-CF38-46D0-9BA3-858C8611D905}" srcOrd="0" destOrd="0" presId="urn:microsoft.com/office/officeart/2005/8/layout/hierarchy2"/>
    <dgm:cxn modelId="{63135EC9-4D16-4549-8AAF-455D9D168D89}" type="presParOf" srcId="{A4E95298-540E-4F3D-A76D-7418F048D769}" destId="{9C21EE20-6780-4F79-B7A8-FF509A4E0BD1}" srcOrd="1" destOrd="0" presId="urn:microsoft.com/office/officeart/2005/8/layout/hierarchy2"/>
    <dgm:cxn modelId="{D7A8AAA6-30C3-47A4-B2C5-30A9CD76030B}" type="presParOf" srcId="{FA469CA0-A48B-4F7A-B63B-66D4E7174E36}" destId="{EE5AC9C6-CEA0-49B2-B0B7-B2FE4CE0F6D1}" srcOrd="4" destOrd="0" presId="urn:microsoft.com/office/officeart/2005/8/layout/hierarchy2"/>
    <dgm:cxn modelId="{2CE711B3-1826-45F2-9BE0-3C5C576350F1}" type="presParOf" srcId="{EE5AC9C6-CEA0-49B2-B0B7-B2FE4CE0F6D1}" destId="{EFE6516C-4B68-4B31-B03B-477631096816}" srcOrd="0" destOrd="0" presId="urn:microsoft.com/office/officeart/2005/8/layout/hierarchy2"/>
    <dgm:cxn modelId="{E115875D-B9B5-46E3-AE03-AB6BF52A0EDD}" type="presParOf" srcId="{FA469CA0-A48B-4F7A-B63B-66D4E7174E36}" destId="{4A0A9304-2FC7-4AAE-A7CE-0CAEC175FF5B}" srcOrd="5" destOrd="0" presId="urn:microsoft.com/office/officeart/2005/8/layout/hierarchy2"/>
    <dgm:cxn modelId="{CB2CCE0B-6FE0-4E1C-9E85-AC3741FE8993}" type="presParOf" srcId="{4A0A9304-2FC7-4AAE-A7CE-0CAEC175FF5B}" destId="{B905E77D-6ABE-4212-A5B9-706919FEE49A}" srcOrd="0" destOrd="0" presId="urn:microsoft.com/office/officeart/2005/8/layout/hierarchy2"/>
    <dgm:cxn modelId="{685122A9-B2FE-4ACA-BE70-0723BEB00690}" type="presParOf" srcId="{4A0A9304-2FC7-4AAE-A7CE-0CAEC175FF5B}" destId="{4C9CBFA5-774D-4ED0-9896-7F2821FBEB3C}" srcOrd="1" destOrd="0" presId="urn:microsoft.com/office/officeart/2005/8/layout/hierarchy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1DDF352-8D3B-4F16-B684-1F0F05117FB9}">
      <dsp:nvSpPr>
        <dsp:cNvPr id="0" name=""/>
        <dsp:cNvSpPr/>
      </dsp:nvSpPr>
      <dsp:spPr>
        <a:xfrm>
          <a:off x="2555" y="88244"/>
          <a:ext cx="2939953" cy="434947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900" kern="1200" dirty="0" smtClean="0">
              <a:cs typeface="B Titr" pitchFamily="2" charset="-78"/>
            </a:rPr>
            <a:t>توانائی ها تصمیم گیری </a:t>
          </a:r>
          <a:endParaRPr lang="en-US" sz="3900" kern="1200" dirty="0" smtClean="0">
            <a:cs typeface="B Titr" pitchFamily="2" charset="-78"/>
          </a:endParaRPr>
        </a:p>
        <a:p>
          <a:pPr lvl="0" algn="ctr" defTabSz="17335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900" kern="1200" dirty="0" smtClean="0">
              <a:cs typeface="B Titr" pitchFamily="2" charset="-78"/>
            </a:rPr>
            <a:t>نیازها آرزوها      وغیره</a:t>
          </a:r>
          <a:endParaRPr lang="en-CA" sz="3900" kern="1200" dirty="0">
            <a:cs typeface="B Titr" pitchFamily="2" charset="-78"/>
          </a:endParaRPr>
        </a:p>
      </dsp:txBody>
      <dsp:txXfrm>
        <a:off x="88663" y="174352"/>
        <a:ext cx="2767737" cy="4177256"/>
      </dsp:txXfrm>
    </dsp:sp>
    <dsp:sp modelId="{2DF532CD-4446-498B-99E8-DB9F8FD2C9B1}">
      <dsp:nvSpPr>
        <dsp:cNvPr id="0" name=""/>
        <dsp:cNvSpPr/>
      </dsp:nvSpPr>
      <dsp:spPr>
        <a:xfrm>
          <a:off x="3257546" y="1828798"/>
          <a:ext cx="2182582" cy="868364"/>
        </a:xfrm>
        <a:prstGeom prst="rightArrow">
          <a:avLst>
            <a:gd name="adj1" fmla="val 60000"/>
            <a:gd name="adj2" fmla="val 50000"/>
          </a:avLst>
        </a:prstGeom>
        <a:solidFill>
          <a:schemeClr val="accent6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2800" kern="1200">
            <a:cs typeface="B Titr" pitchFamily="2" charset="-78"/>
          </a:endParaRPr>
        </a:p>
      </dsp:txBody>
      <dsp:txXfrm>
        <a:off x="3257546" y="2002471"/>
        <a:ext cx="1922073" cy="521018"/>
      </dsp:txXfrm>
    </dsp:sp>
    <dsp:sp modelId="{23C253D3-F080-42CE-81E0-EDCB07A18FEE}">
      <dsp:nvSpPr>
        <dsp:cNvPr id="0" name=""/>
        <dsp:cNvSpPr/>
      </dsp:nvSpPr>
      <dsp:spPr>
        <a:xfrm>
          <a:off x="5842156" y="88244"/>
          <a:ext cx="2384888" cy="4349472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3900" kern="1200" dirty="0" smtClean="0">
              <a:cs typeface="B Titr" pitchFamily="2" charset="-78"/>
            </a:rPr>
            <a:t>محیط  بین المللی</a:t>
          </a:r>
          <a:endParaRPr lang="en-CA" sz="3900" kern="1200" dirty="0">
            <a:cs typeface="B Titr" pitchFamily="2" charset="-78"/>
          </a:endParaRPr>
        </a:p>
      </dsp:txBody>
      <dsp:txXfrm>
        <a:off x="5912007" y="158095"/>
        <a:ext cx="2245186" cy="420977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E1CA62F-B095-466C-ABBA-A355620E88D5}">
      <dsp:nvSpPr>
        <dsp:cNvPr id="0" name=""/>
        <dsp:cNvSpPr/>
      </dsp:nvSpPr>
      <dsp:spPr>
        <a:xfrm>
          <a:off x="817893" y="31146"/>
          <a:ext cx="1904702" cy="952351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itchFamily="2" charset="-78"/>
            </a:rPr>
            <a:t>هدفهای ثانوی ودرازمدت                     </a:t>
          </a:r>
          <a:endParaRPr lang="en-CA" sz="2000" kern="1200" dirty="0">
            <a:cs typeface="B Titr" pitchFamily="2" charset="-78"/>
          </a:endParaRPr>
        </a:p>
      </dsp:txBody>
      <dsp:txXfrm>
        <a:off x="845786" y="59039"/>
        <a:ext cx="1848916" cy="896565"/>
      </dsp:txXfrm>
    </dsp:sp>
    <dsp:sp modelId="{9FA002DA-5148-40DC-B710-3E0402CF924F}">
      <dsp:nvSpPr>
        <dsp:cNvPr id="0" name=""/>
        <dsp:cNvSpPr/>
      </dsp:nvSpPr>
      <dsp:spPr>
        <a:xfrm>
          <a:off x="1008363" y="983497"/>
          <a:ext cx="190458" cy="71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4263"/>
              </a:lnTo>
              <a:lnTo>
                <a:pt x="190458" y="714263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811FDD-4530-4EEB-9BBE-B3E2DE38CE1F}">
      <dsp:nvSpPr>
        <dsp:cNvPr id="0" name=""/>
        <dsp:cNvSpPr/>
      </dsp:nvSpPr>
      <dsp:spPr>
        <a:xfrm>
          <a:off x="1198822" y="1221585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itchFamily="2" charset="-78"/>
            </a:rPr>
            <a:t>گسترش ایدئولوژی</a:t>
          </a:r>
          <a:endParaRPr lang="en-CA" sz="2000" kern="1200" dirty="0">
            <a:cs typeface="B Titr" pitchFamily="2" charset="-78"/>
          </a:endParaRPr>
        </a:p>
      </dsp:txBody>
      <dsp:txXfrm>
        <a:off x="1226715" y="1249478"/>
        <a:ext cx="1467975" cy="896565"/>
      </dsp:txXfrm>
    </dsp:sp>
    <dsp:sp modelId="{120F9DC5-AF99-4359-A642-08A2DC6B139C}">
      <dsp:nvSpPr>
        <dsp:cNvPr id="0" name=""/>
        <dsp:cNvSpPr/>
      </dsp:nvSpPr>
      <dsp:spPr>
        <a:xfrm>
          <a:off x="3200409" y="4"/>
          <a:ext cx="1904702" cy="952351"/>
        </a:xfrm>
        <a:prstGeom prst="roundRect">
          <a:avLst>
            <a:gd name="adj" fmla="val 10000"/>
          </a:avLst>
        </a:prstGeom>
        <a:solidFill>
          <a:schemeClr val="accent3">
            <a:hueOff val="5812304"/>
            <a:satOff val="-18573"/>
            <a:lumOff val="-4706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itchFamily="2" charset="-78"/>
            </a:rPr>
            <a:t>هدفهای متوسط                         </a:t>
          </a:r>
          <a:endParaRPr lang="en-CA" sz="2000" kern="1200" dirty="0">
            <a:cs typeface="B Titr" pitchFamily="2" charset="-78"/>
          </a:endParaRPr>
        </a:p>
      </dsp:txBody>
      <dsp:txXfrm>
        <a:off x="3228302" y="27897"/>
        <a:ext cx="1848916" cy="896565"/>
      </dsp:txXfrm>
    </dsp:sp>
    <dsp:sp modelId="{F0F8C84E-2F6D-475A-B7C3-C84CD7495FCF}">
      <dsp:nvSpPr>
        <dsp:cNvPr id="0" name=""/>
        <dsp:cNvSpPr/>
      </dsp:nvSpPr>
      <dsp:spPr>
        <a:xfrm>
          <a:off x="3390879" y="952355"/>
          <a:ext cx="152509" cy="71540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5406"/>
              </a:lnTo>
              <a:lnTo>
                <a:pt x="152509" y="715406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8EB161-0A3F-437F-9F1F-7DF8F5280CFC}">
      <dsp:nvSpPr>
        <dsp:cNvPr id="0" name=""/>
        <dsp:cNvSpPr/>
      </dsp:nvSpPr>
      <dsp:spPr>
        <a:xfrm>
          <a:off x="3543389" y="1191586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2324921"/>
              <a:satOff val="-7429"/>
              <a:lumOff val="-188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itchFamily="2" charset="-78"/>
            </a:rPr>
            <a:t>رفاه عمومی</a:t>
          </a:r>
          <a:endParaRPr lang="en-CA" sz="2000" kern="1200" dirty="0">
            <a:cs typeface="B Titr" pitchFamily="2" charset="-78"/>
          </a:endParaRPr>
        </a:p>
      </dsp:txBody>
      <dsp:txXfrm>
        <a:off x="3571282" y="1219479"/>
        <a:ext cx="1467975" cy="896565"/>
      </dsp:txXfrm>
    </dsp:sp>
    <dsp:sp modelId="{16BE95D8-15FD-4156-818D-7A51BFA9B8C1}">
      <dsp:nvSpPr>
        <dsp:cNvPr id="0" name=""/>
        <dsp:cNvSpPr/>
      </dsp:nvSpPr>
      <dsp:spPr>
        <a:xfrm>
          <a:off x="3390879" y="952355"/>
          <a:ext cx="152509" cy="190584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5845"/>
              </a:lnTo>
              <a:lnTo>
                <a:pt x="152509" y="1905845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ACD24B-2147-4B3E-8EA3-FB0CFF4ED9FE}">
      <dsp:nvSpPr>
        <dsp:cNvPr id="0" name=""/>
        <dsp:cNvSpPr/>
      </dsp:nvSpPr>
      <dsp:spPr>
        <a:xfrm>
          <a:off x="3543389" y="2382025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4649843"/>
              <a:satOff val="-14858"/>
              <a:lumOff val="-3765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itchFamily="2" charset="-78"/>
            </a:rPr>
            <a:t>توسعه اقتصادی    </a:t>
          </a:r>
          <a:endParaRPr lang="en-CA" sz="2000" kern="1200" dirty="0">
            <a:cs typeface="B Titr" pitchFamily="2" charset="-78"/>
          </a:endParaRPr>
        </a:p>
      </dsp:txBody>
      <dsp:txXfrm>
        <a:off x="3571282" y="2409918"/>
        <a:ext cx="1467975" cy="896565"/>
      </dsp:txXfrm>
    </dsp:sp>
    <dsp:sp modelId="{A9B8E73D-38EA-4F69-BDDA-AAFE92353FE2}">
      <dsp:nvSpPr>
        <dsp:cNvPr id="0" name=""/>
        <dsp:cNvSpPr/>
      </dsp:nvSpPr>
      <dsp:spPr>
        <a:xfrm>
          <a:off x="3390879" y="952355"/>
          <a:ext cx="152509" cy="3096284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096284"/>
              </a:lnTo>
              <a:lnTo>
                <a:pt x="152509" y="3096284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C7D368E4-FE1C-4454-8B09-2A1D30A41B29}">
      <dsp:nvSpPr>
        <dsp:cNvPr id="0" name=""/>
        <dsp:cNvSpPr/>
      </dsp:nvSpPr>
      <dsp:spPr>
        <a:xfrm>
          <a:off x="3543389" y="3572464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6974765"/>
              <a:satOff val="-22287"/>
              <a:lumOff val="-5647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itchFamily="2" charset="-78"/>
            </a:rPr>
            <a:t>پرستیژ</a:t>
          </a:r>
          <a:endParaRPr lang="en-CA" sz="2000" kern="1200" dirty="0">
            <a:cs typeface="B Titr" pitchFamily="2" charset="-78"/>
          </a:endParaRPr>
        </a:p>
      </dsp:txBody>
      <dsp:txXfrm>
        <a:off x="3571282" y="3600357"/>
        <a:ext cx="1467975" cy="896565"/>
      </dsp:txXfrm>
    </dsp:sp>
    <dsp:sp modelId="{5D32D1EF-7117-4965-93BF-2B688861973F}">
      <dsp:nvSpPr>
        <dsp:cNvPr id="0" name=""/>
        <dsp:cNvSpPr/>
      </dsp:nvSpPr>
      <dsp:spPr>
        <a:xfrm>
          <a:off x="5579649" y="31146"/>
          <a:ext cx="1904702" cy="952351"/>
        </a:xfrm>
        <a:prstGeom prst="roundRect">
          <a:avLst>
            <a:gd name="adj" fmla="val 10000"/>
          </a:avLst>
        </a:prstGeom>
        <a:solidFill>
          <a:schemeClr val="accent3">
            <a:hueOff val="11624607"/>
            <a:satOff val="-37145"/>
            <a:lumOff val="-9412"/>
            <a:alphaOff val="0"/>
          </a:schemeClr>
        </a:solidFill>
        <a:ln w="63500" cap="flat" cmpd="thickThin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50800" dist="38100" dir="5400000" rotWithShape="0">
            <a:srgbClr val="000000">
              <a:alpha val="35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itchFamily="2" charset="-78"/>
            </a:rPr>
            <a:t>هدفهای حیاتی واولیه                   </a:t>
          </a:r>
          <a:endParaRPr lang="en-CA" sz="2000" kern="1200" dirty="0">
            <a:cs typeface="B Titr" pitchFamily="2" charset="-78"/>
          </a:endParaRPr>
        </a:p>
      </dsp:txBody>
      <dsp:txXfrm>
        <a:off x="5607542" y="59039"/>
        <a:ext cx="1848916" cy="896565"/>
      </dsp:txXfrm>
    </dsp:sp>
    <dsp:sp modelId="{6444AC81-638C-403B-9566-C1464F9992FF}">
      <dsp:nvSpPr>
        <dsp:cNvPr id="0" name=""/>
        <dsp:cNvSpPr/>
      </dsp:nvSpPr>
      <dsp:spPr>
        <a:xfrm>
          <a:off x="5770119" y="983497"/>
          <a:ext cx="190458" cy="71426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714263"/>
              </a:lnTo>
              <a:lnTo>
                <a:pt x="190458" y="714263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62F2689-CDF0-4BD7-B03E-D45079448750}">
      <dsp:nvSpPr>
        <dsp:cNvPr id="0" name=""/>
        <dsp:cNvSpPr/>
      </dsp:nvSpPr>
      <dsp:spPr>
        <a:xfrm>
          <a:off x="5960578" y="1221585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9299686"/>
              <a:satOff val="-29716"/>
              <a:lumOff val="-753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itchFamily="2" charset="-78"/>
            </a:rPr>
            <a:t>منافع ملی</a:t>
          </a:r>
          <a:endParaRPr lang="en-CA" sz="2000" kern="1200" dirty="0">
            <a:cs typeface="B Titr" pitchFamily="2" charset="-78"/>
          </a:endParaRPr>
        </a:p>
      </dsp:txBody>
      <dsp:txXfrm>
        <a:off x="5988471" y="1249478"/>
        <a:ext cx="1467975" cy="896565"/>
      </dsp:txXfrm>
    </dsp:sp>
    <dsp:sp modelId="{79F8988C-CFB6-4270-8D87-C98713681A97}">
      <dsp:nvSpPr>
        <dsp:cNvPr id="0" name=""/>
        <dsp:cNvSpPr/>
      </dsp:nvSpPr>
      <dsp:spPr>
        <a:xfrm>
          <a:off x="5770119" y="983497"/>
          <a:ext cx="190458" cy="190470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4702"/>
              </a:lnTo>
              <a:lnTo>
                <a:pt x="190458" y="1904702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158F42-2597-44FF-81B0-48DF6B72174F}">
      <dsp:nvSpPr>
        <dsp:cNvPr id="0" name=""/>
        <dsp:cNvSpPr/>
      </dsp:nvSpPr>
      <dsp:spPr>
        <a:xfrm>
          <a:off x="5960578" y="2412024"/>
          <a:ext cx="1523761" cy="952351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55000" cap="flat" cmpd="thickThin" algn="ctr">
          <a:solidFill>
            <a:schemeClr val="accent3">
              <a:hueOff val="11624607"/>
              <a:satOff val="-37145"/>
              <a:lumOff val="-9412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itchFamily="2" charset="-78"/>
            </a:rPr>
            <a:t>امنیت</a:t>
          </a:r>
          <a:endParaRPr lang="en-CA" sz="2000" kern="1200" dirty="0">
            <a:cs typeface="B Titr" pitchFamily="2" charset="-78"/>
          </a:endParaRPr>
        </a:p>
      </dsp:txBody>
      <dsp:txXfrm>
        <a:off x="5988471" y="2439917"/>
        <a:ext cx="1467975" cy="896565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3055803-3AC2-4230-A341-AA49370F3214}">
      <dsp:nvSpPr>
        <dsp:cNvPr id="0" name=""/>
        <dsp:cNvSpPr/>
      </dsp:nvSpPr>
      <dsp:spPr>
        <a:xfrm>
          <a:off x="5371488" y="2589431"/>
          <a:ext cx="1801103" cy="9005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1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1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itchFamily="2" charset="-78"/>
            </a:rPr>
            <a:t>منافع ملی </a:t>
          </a:r>
          <a:endParaRPr lang="en-CA" sz="2000" kern="1200" dirty="0">
            <a:cs typeface="B Titr" pitchFamily="2" charset="-78"/>
          </a:endParaRPr>
        </a:p>
      </dsp:txBody>
      <dsp:txXfrm>
        <a:off x="5397864" y="2615807"/>
        <a:ext cx="1748351" cy="847799"/>
      </dsp:txXfrm>
    </dsp:sp>
    <dsp:sp modelId="{DAB16DD8-39AD-4F7A-85F4-37ADB19C633C}">
      <dsp:nvSpPr>
        <dsp:cNvPr id="0" name=""/>
        <dsp:cNvSpPr/>
      </dsp:nvSpPr>
      <dsp:spPr>
        <a:xfrm rot="14110531">
          <a:off x="4380479" y="2503982"/>
          <a:ext cx="1261576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261576" y="17907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/>
        </a:p>
      </dsp:txBody>
      <dsp:txXfrm rot="10800000">
        <a:off x="4979728" y="2490350"/>
        <a:ext cx="63078" cy="63078"/>
      </dsp:txXfrm>
    </dsp:sp>
    <dsp:sp modelId="{828CE85D-1283-442F-AAEF-DF44EA9FFC3E}">
      <dsp:nvSpPr>
        <dsp:cNvPr id="0" name=""/>
        <dsp:cNvSpPr/>
      </dsp:nvSpPr>
      <dsp:spPr>
        <a:xfrm>
          <a:off x="2849943" y="1553797"/>
          <a:ext cx="1801103" cy="9005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itchFamily="2" charset="-78"/>
            </a:rPr>
            <a:t>امنیت ملی</a:t>
          </a:r>
          <a:endParaRPr lang="en-CA" sz="2000" kern="1200" dirty="0">
            <a:cs typeface="B Titr" pitchFamily="2" charset="-78"/>
          </a:endParaRPr>
        </a:p>
      </dsp:txBody>
      <dsp:txXfrm>
        <a:off x="2876319" y="1580173"/>
        <a:ext cx="1748351" cy="847799"/>
      </dsp:txXfrm>
    </dsp:sp>
    <dsp:sp modelId="{BB22FE70-BE65-47A6-94F3-22A46114B572}">
      <dsp:nvSpPr>
        <dsp:cNvPr id="0" name=""/>
        <dsp:cNvSpPr/>
      </dsp:nvSpPr>
      <dsp:spPr>
        <a:xfrm rot="14707178">
          <a:off x="1633532" y="1209439"/>
          <a:ext cx="1712380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712380" y="17907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/>
        </a:p>
      </dsp:txBody>
      <dsp:txXfrm rot="10800000">
        <a:off x="2446913" y="1184537"/>
        <a:ext cx="85619" cy="85619"/>
      </dsp:txXfrm>
    </dsp:sp>
    <dsp:sp modelId="{37196FE9-51E2-4EDD-A27E-117D80AE9457}">
      <dsp:nvSpPr>
        <dsp:cNvPr id="0" name=""/>
        <dsp:cNvSpPr/>
      </dsp:nvSpPr>
      <dsp:spPr>
        <a:xfrm>
          <a:off x="328398" y="345"/>
          <a:ext cx="1801103" cy="9005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itchFamily="2" charset="-78"/>
            </a:rPr>
            <a:t>حفظ جان مردم</a:t>
          </a:r>
          <a:endParaRPr lang="en-CA" sz="2000" kern="1200" dirty="0">
            <a:cs typeface="B Titr" pitchFamily="2" charset="-78"/>
          </a:endParaRPr>
        </a:p>
      </dsp:txBody>
      <dsp:txXfrm>
        <a:off x="354774" y="26721"/>
        <a:ext cx="1748351" cy="847799"/>
      </dsp:txXfrm>
    </dsp:sp>
    <dsp:sp modelId="{2C0E17B9-CFBA-4A0B-97A8-845410D89AC2}">
      <dsp:nvSpPr>
        <dsp:cNvPr id="0" name=""/>
        <dsp:cNvSpPr/>
      </dsp:nvSpPr>
      <dsp:spPr>
        <a:xfrm rot="12942401">
          <a:off x="2046109" y="1727256"/>
          <a:ext cx="887226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887226" y="17907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/>
        </a:p>
      </dsp:txBody>
      <dsp:txXfrm rot="10800000">
        <a:off x="2467541" y="1722983"/>
        <a:ext cx="44361" cy="44361"/>
      </dsp:txXfrm>
    </dsp:sp>
    <dsp:sp modelId="{43C1F675-9573-4426-B8FA-FFBF8AEA619C}">
      <dsp:nvSpPr>
        <dsp:cNvPr id="0" name=""/>
        <dsp:cNvSpPr/>
      </dsp:nvSpPr>
      <dsp:spPr>
        <a:xfrm>
          <a:off x="328398" y="1035979"/>
          <a:ext cx="1801103" cy="9005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itchFamily="2" charset="-78"/>
            </a:rPr>
            <a:t>حفظ سیستم سیاسی واقتصادی</a:t>
          </a:r>
          <a:endParaRPr lang="en-CA" sz="2000" kern="1200" dirty="0">
            <a:cs typeface="B Titr" pitchFamily="2" charset="-78"/>
          </a:endParaRPr>
        </a:p>
      </dsp:txBody>
      <dsp:txXfrm>
        <a:off x="354774" y="1062355"/>
        <a:ext cx="1748351" cy="847799"/>
      </dsp:txXfrm>
    </dsp:sp>
    <dsp:sp modelId="{0A51E7CE-AF07-42E8-AB30-F0B42F4C1550}">
      <dsp:nvSpPr>
        <dsp:cNvPr id="0" name=""/>
        <dsp:cNvSpPr/>
      </dsp:nvSpPr>
      <dsp:spPr>
        <a:xfrm rot="8657599">
          <a:off x="2046109" y="2245073"/>
          <a:ext cx="887226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887226" y="17907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/>
        </a:p>
      </dsp:txBody>
      <dsp:txXfrm rot="10800000">
        <a:off x="2467541" y="2240800"/>
        <a:ext cx="44361" cy="44361"/>
      </dsp:txXfrm>
    </dsp:sp>
    <dsp:sp modelId="{E2208D08-038A-4301-841A-8B0B956D85DC}">
      <dsp:nvSpPr>
        <dsp:cNvPr id="0" name=""/>
        <dsp:cNvSpPr/>
      </dsp:nvSpPr>
      <dsp:spPr>
        <a:xfrm>
          <a:off x="328398" y="2071614"/>
          <a:ext cx="1801103" cy="9005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itchFamily="2" charset="-78"/>
            </a:rPr>
            <a:t>حفظ استقلال و حاکمیت کشور</a:t>
          </a:r>
          <a:endParaRPr lang="en-CA" sz="2000" kern="1200" dirty="0">
            <a:cs typeface="B Titr" pitchFamily="2" charset="-78"/>
          </a:endParaRPr>
        </a:p>
      </dsp:txBody>
      <dsp:txXfrm>
        <a:off x="354774" y="2097990"/>
        <a:ext cx="1748351" cy="847799"/>
      </dsp:txXfrm>
    </dsp:sp>
    <dsp:sp modelId="{81741C40-4BFC-4EF0-A5F9-A5B9D3840C80}">
      <dsp:nvSpPr>
        <dsp:cNvPr id="0" name=""/>
        <dsp:cNvSpPr/>
      </dsp:nvSpPr>
      <dsp:spPr>
        <a:xfrm rot="6892822">
          <a:off x="1633532" y="2762891"/>
          <a:ext cx="1712380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712380" y="17907"/>
              </a:lnTo>
            </a:path>
          </a:pathLst>
        </a:custGeom>
        <a:noFill/>
        <a:ln w="55000" cap="flat" cmpd="thickThin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/>
        </a:p>
      </dsp:txBody>
      <dsp:txXfrm rot="10800000">
        <a:off x="2446913" y="2737989"/>
        <a:ext cx="85619" cy="85619"/>
      </dsp:txXfrm>
    </dsp:sp>
    <dsp:sp modelId="{9CFCF139-7DA5-4C91-8421-0CC039368FE4}">
      <dsp:nvSpPr>
        <dsp:cNvPr id="0" name=""/>
        <dsp:cNvSpPr/>
      </dsp:nvSpPr>
      <dsp:spPr>
        <a:xfrm>
          <a:off x="328398" y="3107248"/>
          <a:ext cx="1801103" cy="9005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4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4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itchFamily="2" charset="-78"/>
            </a:rPr>
            <a:t>حفظ تمامیت ارضی </a:t>
          </a:r>
          <a:endParaRPr lang="en-CA" sz="2000" kern="1200" dirty="0">
            <a:cs typeface="B Titr" pitchFamily="2" charset="-78"/>
          </a:endParaRPr>
        </a:p>
      </dsp:txBody>
      <dsp:txXfrm>
        <a:off x="354774" y="3133624"/>
        <a:ext cx="1748351" cy="847799"/>
      </dsp:txXfrm>
    </dsp:sp>
    <dsp:sp modelId="{704188FD-011C-40AE-8108-83F8C0A8651A}">
      <dsp:nvSpPr>
        <dsp:cNvPr id="0" name=""/>
        <dsp:cNvSpPr/>
      </dsp:nvSpPr>
      <dsp:spPr>
        <a:xfrm rot="10800000">
          <a:off x="4651046" y="3021799"/>
          <a:ext cx="720441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720441" y="17907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/>
        </a:p>
      </dsp:txBody>
      <dsp:txXfrm rot="10800000">
        <a:off x="4993256" y="3021696"/>
        <a:ext cx="36022" cy="36022"/>
      </dsp:txXfrm>
    </dsp:sp>
    <dsp:sp modelId="{99FFA5A6-CF38-46D0-9BA3-858C8611D905}">
      <dsp:nvSpPr>
        <dsp:cNvPr id="0" name=""/>
        <dsp:cNvSpPr/>
      </dsp:nvSpPr>
      <dsp:spPr>
        <a:xfrm>
          <a:off x="2849943" y="2589431"/>
          <a:ext cx="1801103" cy="9005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itchFamily="2" charset="-78"/>
            </a:rPr>
            <a:t>رفاه اقتصادی</a:t>
          </a:r>
          <a:endParaRPr lang="en-CA" sz="2000" kern="1200" dirty="0">
            <a:cs typeface="B Titr" pitchFamily="2" charset="-78"/>
          </a:endParaRPr>
        </a:p>
      </dsp:txBody>
      <dsp:txXfrm>
        <a:off x="2876319" y="2615807"/>
        <a:ext cx="1748351" cy="847799"/>
      </dsp:txXfrm>
    </dsp:sp>
    <dsp:sp modelId="{EE5AC9C6-CEA0-49B2-B0B7-B2FE4CE0F6D1}">
      <dsp:nvSpPr>
        <dsp:cNvPr id="0" name=""/>
        <dsp:cNvSpPr/>
      </dsp:nvSpPr>
      <dsp:spPr>
        <a:xfrm rot="7489469">
          <a:off x="4380479" y="3539616"/>
          <a:ext cx="1261576" cy="35815"/>
        </a:xfrm>
        <a:custGeom>
          <a:avLst/>
          <a:gdLst/>
          <a:ahLst/>
          <a:cxnLst/>
          <a:rect l="0" t="0" r="0" b="0"/>
          <a:pathLst>
            <a:path>
              <a:moveTo>
                <a:pt x="0" y="17907"/>
              </a:moveTo>
              <a:lnTo>
                <a:pt x="1261576" y="17907"/>
              </a:lnTo>
            </a:path>
          </a:pathLst>
        </a:custGeom>
        <a:noFill/>
        <a:ln w="55000" cap="flat" cmpd="thickThin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lvl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CA" sz="500" kern="1200"/>
        </a:p>
      </dsp:txBody>
      <dsp:txXfrm rot="10800000">
        <a:off x="4979728" y="3525985"/>
        <a:ext cx="63078" cy="63078"/>
      </dsp:txXfrm>
    </dsp:sp>
    <dsp:sp modelId="{B905E77D-6ABE-4212-A5B9-706919FEE49A}">
      <dsp:nvSpPr>
        <dsp:cNvPr id="0" name=""/>
        <dsp:cNvSpPr/>
      </dsp:nvSpPr>
      <dsp:spPr>
        <a:xfrm>
          <a:off x="2849943" y="3625065"/>
          <a:ext cx="1801103" cy="900551"/>
        </a:xfrm>
        <a:prstGeom prst="roundRect">
          <a:avLst>
            <a:gd name="adj" fmla="val 1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hade val="15000"/>
                <a:satMod val="180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hade val="45000"/>
                <a:satMod val="170000"/>
              </a:schemeClr>
            </a:gs>
            <a:gs pos="70000">
              <a:schemeClr val="accent3">
                <a:hueOff val="0"/>
                <a:satOff val="0"/>
                <a:lumOff val="0"/>
                <a:alphaOff val="0"/>
                <a:tint val="99000"/>
                <a:shade val="65000"/>
                <a:satMod val="1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95500"/>
                <a:shade val="100000"/>
                <a:satMod val="155000"/>
              </a:schemeClr>
            </a:gs>
          </a:gsLst>
          <a:lin ang="16200000" scaled="0"/>
        </a:gradFill>
        <a:ln>
          <a:noFill/>
        </a:ln>
        <a:effectLst>
          <a:outerShdw blurRad="63500" dist="38100" dir="5400000" rotWithShape="0">
            <a:srgbClr val="000000">
              <a:alpha val="45000"/>
            </a:srgbClr>
          </a:outerShdw>
        </a:effectLst>
        <a:scene3d>
          <a:camera prst="orthographicFront" fov="0">
            <a:rot lat="0" lon="0" rev="0"/>
          </a:camera>
          <a:lightRig rig="glow" dir="t">
            <a:rot lat="0" lon="0" rev="6360000"/>
          </a:lightRig>
        </a:scene3d>
        <a:sp3d contourW="1000" prstMaterial="flat">
          <a:bevelT w="95250" h="101600"/>
          <a:contourClr>
            <a:schemeClr val="accent3">
              <a:hueOff val="0"/>
              <a:satOff val="0"/>
              <a:lumOff val="0"/>
              <a:alphaOff val="0"/>
              <a:satMod val="300000"/>
            </a:schemeClr>
          </a:contourClr>
        </a:sp3d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12700" tIns="12700" rIns="12700" bIns="127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a-IR" sz="2000" kern="1200" dirty="0" smtClean="0">
              <a:cs typeface="B Titr" pitchFamily="2" charset="-78"/>
            </a:rPr>
            <a:t>حفظ وازدیاد قدرت کشور</a:t>
          </a:r>
          <a:endParaRPr lang="en-CA" sz="2000" kern="1200" dirty="0">
            <a:cs typeface="B Titr" pitchFamily="2" charset="-78"/>
          </a:endParaRPr>
        </a:p>
      </dsp:txBody>
      <dsp:txXfrm>
        <a:off x="2876319" y="3651441"/>
        <a:ext cx="1748351" cy="8477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5">
  <dgm:title val=""/>
  <dgm:desc val=""/>
  <dgm:catLst>
    <dgm:cat type="process" pri="1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revDir"/>
          <dgm:param type="bkpt" val="endCnv"/>
        </dgm:alg>
      </dgm:if>
      <dgm:else name="Name2">
        <dgm:alg type="snake">
          <dgm:param type="grDir" val="tR"/>
          <dgm:param type="flowDir" val="row"/>
          <dgm:param type="contDir" val="rev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4"/>
      <dgm:constr type="sp" refType="w" refFor="ch" refForName="sibTrans" op="equ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2">
  <dgm:title val=""/>
  <dgm:desc val=""/>
  <dgm:catLst>
    <dgm:cat type="hierarchy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 val="exact"/>
    </dgm:varLst>
    <dgm:choose name="Name0">
      <dgm:if name="Name1" func="var" arg="dir" op="equ" val="norm">
        <dgm:alg type="hierChild">
          <dgm:param type="linDir" val="fromT"/>
          <dgm:param type="chAlign" val="l"/>
        </dgm:alg>
      </dgm:if>
      <dgm:else name="Name2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ptType="node" refType="h"/>
      <dgm:constr type="w" for="des" ptType="node" refType="h" refFor="des" refPtType="node" fact="2"/>
      <dgm:constr type="sibSp" refType="h" refFor="des" refPtType="node" op="equ" fact="0.15"/>
      <dgm:constr type="sibSp" for="des" forName="level2hierChild" refType="h" refFor="des" refPtType="node" op="equ" fact="0.15"/>
      <dgm:constr type="sibSp" for="des" forName="level3hierChild" refType="h" refFor="des" refPtType="node" op="equ" fact="0.15"/>
      <dgm:constr type="sp" for="des" forName="root1" refType="w" refFor="des" refPtType="node" fact="0.4"/>
      <dgm:constr type="sp" for="des" forName="root2" refType="sp" refFor="des" refForName="root1" op="equ"/>
      <dgm:constr type="primFontSz" for="des" ptType="node" op="equ" val="65"/>
      <dgm:constr type="primFontSz" for="des" forName="connTx" op="equ" val="55"/>
      <dgm:constr type="primFontSz" for="des" forName="connTx" refType="primFontSz" refFor="des" refPtType="node" op="lte" fact="0.8"/>
    </dgm:constrLst>
    <dgm:ruleLst/>
    <dgm:forEach name="Name3" axis="ch">
      <dgm:forEach name="Name4" axis="self" ptType="node">
        <dgm:layoutNode name="root1">
          <dgm:choose name="Name5">
            <dgm:if name="Name6" func="var" arg="dir" op="equ" val="norm">
              <dgm:alg type="hierRoot">
                <dgm:param type="hierAlign" val="lCtrCh"/>
              </dgm:alg>
            </dgm:if>
            <dgm:else name="Name7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/>
          <dgm:layoutNode name="LevelOneTextNode" styleLbl="node0">
            <dgm:varLst>
              <dgm:chPref val="3"/>
            </dgm:varLst>
            <dgm:alg type="tx"/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  <dgm:layoutNode name="level2hierChild">
            <dgm:choose name="Name8">
              <dgm:if name="Name9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0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eat" axis="ch">
              <dgm:forEach name="Name11" axis="self" ptType="parTrans" cnt="1">
                <dgm:layoutNode name="conn2-1">
                  <dgm:choose name="Name12">
                    <dgm:if name="Name13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</dgm:alg>
                    </dgm:if>
                    <dgm:else name="Name14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ruleLst/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5" axis="self" ptType="node">
                <dgm:layoutNode name="root2">
                  <dgm:choose name="Name16">
                    <dgm:if name="Name17" func="var" arg="dir" op="equ" val="norm">
                      <dgm:alg type="hierRoot">
                        <dgm:param type="hierAlign" val="lCtrCh"/>
                      </dgm:alg>
                    </dgm:if>
                    <dgm:else name="Name18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oundRect" r:blip="">
                      <dgm:adjLst>
                        <dgm:adj idx="1" val="0.1"/>
                      </dgm:adjLst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level3hierChild">
                    <dgm:choose name="Name19">
                      <dgm:if name="Name20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1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22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179484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CEB978-28B7-4830-A9ED-F52BB9FE541D}" type="datetimeFigureOut">
              <a:rPr lang="en-US" smtClean="0"/>
              <a:pPr/>
              <a:t>8/16/2014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179484" y="651391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DE0F50-E8ED-427F-9E0C-D78A65589F43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60909359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180013" y="0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2F488E-8959-4F30-B58A-1AF9A5CEF215}" type="datetimeFigureOut">
              <a:rPr lang="en-US" smtClean="0"/>
              <a:pPr/>
              <a:t>8/16/2014</a:t>
            </a:fld>
            <a:endParaRPr lang="en-C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857500" y="514350"/>
            <a:ext cx="3429000" cy="25717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C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14400" y="3257550"/>
            <a:ext cx="7315200" cy="30861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180013" y="6513513"/>
            <a:ext cx="3962400" cy="3429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59494E-0CA3-459B-9E6C-02562C90A6F5}" type="slidenum">
              <a:rPr lang="en-CA" smtClean="0"/>
              <a:pPr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70920866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8991CBE-6F54-4F6D-B035-B8814F04CA2B}" type="datetime1">
              <a:rPr lang="en-US" smtClean="0"/>
              <a:pPr/>
              <a:t>8/16/2014</a:t>
            </a:fld>
            <a:endParaRPr lang="en-C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r>
              <a:rPr lang="en-CA" smtClean="0"/>
              <a:t>2222</a:t>
            </a:r>
            <a:endParaRPr lang="en-C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3FD5191A-CB9B-429D-B47D-1AEA570294E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E8A4018-00D7-47BA-99CC-E1BABBB7F177}" type="datetime1">
              <a:rPr lang="en-US" smtClean="0"/>
              <a:pPr/>
              <a:t>8/16/2014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CA" smtClean="0"/>
              <a:t>2222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D5191A-CB9B-429D-B47D-1AEA570294E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F702EA6-FF60-4CF6-B143-1DBDBF0F0FEB}" type="datetime1">
              <a:rPr lang="en-US" smtClean="0"/>
              <a:pPr/>
              <a:t>8/16/2014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CA" smtClean="0"/>
              <a:t>2222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D5191A-CB9B-429D-B47D-1AEA570294E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626675-BB0F-4111-B8F3-5B066378F8A3}" type="datetime1">
              <a:rPr lang="en-US" smtClean="0"/>
              <a:pPr/>
              <a:t>8/16/2014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CA" smtClean="0"/>
              <a:t>2222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D5191A-CB9B-429D-B47D-1AEA570294E1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6A6E342E-662C-46A1-8033-790E5C6A1102}" type="datetime1">
              <a:rPr lang="en-US" smtClean="0"/>
              <a:pPr/>
              <a:t>8/16/2014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CA" smtClean="0"/>
              <a:t>2222</a:t>
            </a:r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D5191A-CB9B-429D-B47D-1AEA570294E1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EC8CFC1-F79E-4418-B1CF-BA8A4DCAD84D}" type="datetime1">
              <a:rPr lang="en-US" smtClean="0"/>
              <a:pPr/>
              <a:t>8/16/2014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CA" smtClean="0"/>
              <a:t>2222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D5191A-CB9B-429D-B47D-1AEA570294E1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582906D-A856-4A4F-ACE9-D9011691929A}" type="datetime1">
              <a:rPr lang="en-US" smtClean="0"/>
              <a:pPr/>
              <a:t>8/16/2014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CA" smtClean="0"/>
              <a:t>2222</a:t>
            </a:r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D5191A-CB9B-429D-B47D-1AEA570294E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C29CCA-1450-4A7F-824F-D88FA5071ED0}" type="datetime1">
              <a:rPr lang="en-US" smtClean="0"/>
              <a:pPr/>
              <a:t>8/16/2014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CA" smtClean="0"/>
              <a:t>2222</a:t>
            </a:r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D5191A-CB9B-429D-B47D-1AEA570294E1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F56C4A-FDEC-4DEA-8994-1CA00F1AAD43}" type="datetime1">
              <a:rPr lang="en-US" smtClean="0"/>
              <a:pPr/>
              <a:t>8/16/2014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CA" smtClean="0"/>
              <a:t>2222</a:t>
            </a:r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D5191A-CB9B-429D-B47D-1AEA570294E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247C544-B3BD-425E-9524-F448A20EB90B}" type="datetime1">
              <a:rPr lang="en-US" smtClean="0"/>
              <a:pPr/>
              <a:t>8/16/2014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en-CA" smtClean="0"/>
              <a:t>2222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FD5191A-CB9B-429D-B47D-1AEA570294E1}" type="slidenum">
              <a:rPr lang="en-CA" smtClean="0"/>
              <a:pPr/>
              <a:t>‹#›</a:t>
            </a:fld>
            <a:endParaRPr lang="en-C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EC9C70-4C12-4DDB-81F4-49F2BD36A62A}" type="datetime1">
              <a:rPr lang="en-US" smtClean="0"/>
              <a:pPr/>
              <a:t>8/16/2014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r>
              <a:rPr lang="en-CA" smtClean="0"/>
              <a:t>2222</a:t>
            </a:r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3FD5191A-CB9B-429D-B47D-1AEA570294E1}" type="slidenum">
              <a:rPr lang="en-CA" smtClean="0"/>
              <a:pPr/>
              <a:t>‹#›</a:t>
            </a:fld>
            <a:endParaRPr lang="en-C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A559E9F6-B860-4005-9A70-77D816ABBEEA}" type="datetime1">
              <a:rPr lang="en-US" smtClean="0"/>
              <a:pPr/>
              <a:t>8/16/2014</a:t>
            </a:fld>
            <a:endParaRPr lang="en-C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r>
              <a:rPr lang="en-CA" smtClean="0"/>
              <a:t>2222</a:t>
            </a:r>
            <a:endParaRPr lang="en-C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3FD5191A-CB9B-429D-B47D-1AEA570294E1}" type="slidenum">
              <a:rPr lang="en-CA" smtClean="0"/>
              <a:pPr/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2910" y="1071546"/>
            <a:ext cx="7772400" cy="1829761"/>
          </a:xfrm>
        </p:spPr>
        <p:txBody>
          <a:bodyPr>
            <a:normAutofit/>
          </a:bodyPr>
          <a:lstStyle/>
          <a:p>
            <a:r>
              <a:rPr lang="fa-IR" sz="4400" dirty="0" smtClean="0">
                <a:solidFill>
                  <a:srgbClr val="FF0000"/>
                </a:solidFill>
                <a:cs typeface="B Titr" pitchFamily="2" charset="-78"/>
              </a:rPr>
              <a:t>سیاست خارجی جمهوری اسلامی ایران</a:t>
            </a:r>
            <a:endParaRPr lang="en-CA" sz="4400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4872" y="3356992"/>
            <a:ext cx="7772400" cy="1199704"/>
          </a:xfrm>
        </p:spPr>
        <p:txBody>
          <a:bodyPr>
            <a:noAutofit/>
          </a:bodyPr>
          <a:lstStyle/>
          <a:p>
            <a:pPr algn="ctr"/>
            <a:r>
              <a:rPr lang="fa-IR" sz="2800" dirty="0" smtClean="0">
                <a:cs typeface="B Titr" pitchFamily="2" charset="-78"/>
              </a:rPr>
              <a:t>مدرس </a:t>
            </a:r>
            <a:r>
              <a:rPr lang="fa-IR" sz="2800" dirty="0" smtClean="0">
                <a:cs typeface="B Titr" pitchFamily="2" charset="-78"/>
              </a:rPr>
              <a:t>:</a:t>
            </a:r>
            <a:endParaRPr lang="fa-IR" sz="2800" dirty="0" smtClean="0">
              <a:cs typeface="B Titr" pitchFamily="2" charset="-78"/>
            </a:endParaRPr>
          </a:p>
          <a:p>
            <a:pPr algn="ctr"/>
            <a:r>
              <a:rPr lang="fa-IR" sz="2800" dirty="0" smtClean="0">
                <a:cs typeface="B Titr" pitchFamily="2" charset="-78"/>
              </a:rPr>
              <a:t>سید مهدی </a:t>
            </a:r>
            <a:r>
              <a:rPr lang="fa-IR" sz="2800" dirty="0" smtClean="0">
                <a:cs typeface="B Titr" pitchFamily="2" charset="-78"/>
              </a:rPr>
              <a:t>ساداتی نژاد</a:t>
            </a:r>
          </a:p>
          <a:p>
            <a:pPr algn="ctr"/>
            <a:r>
              <a:rPr lang="fa-IR" sz="2800" dirty="0" smtClean="0">
                <a:cs typeface="B Titr" pitchFamily="2" charset="-78"/>
              </a:rPr>
              <a:t>عضو هیات علمی دانشگده حقوق وعلوم سیاسی دانشگاه تهران</a:t>
            </a:r>
            <a:endParaRPr lang="fa-IR" sz="2800" dirty="0" smtClean="0">
              <a:cs typeface="B Titr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191A-CB9B-429D-B47D-1AEA570294E1}" type="slidenum">
              <a:rPr lang="en-CA" smtClean="0"/>
              <a:pPr/>
              <a:t>1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 rtl="1"/>
            <a:r>
              <a:rPr lang="fa-IR" sz="4400" dirty="0" smtClean="0">
                <a:cs typeface="B Titr" pitchFamily="2" charset="-78"/>
              </a:rPr>
              <a:t>مطالعه سیاست خارجی عبارتست از مطالعه هدف های خارجی یک دولت و تکنیک هائی که برای حصول آن بکار می گیرد</a:t>
            </a:r>
            <a:endParaRPr lang="en-CA" sz="4400" dirty="0">
              <a:cs typeface="B Tit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 rtl="1"/>
            <a:r>
              <a:rPr lang="fa-IR" sz="5300" dirty="0" smtClean="0">
                <a:solidFill>
                  <a:srgbClr val="FF0000"/>
                </a:solidFill>
                <a:cs typeface="B Titr" pitchFamily="2" charset="-78"/>
              </a:rPr>
              <a:t>تعریف سیاست خارجی</a:t>
            </a:r>
            <a:r>
              <a:rPr lang="fa-IR" dirty="0" smtClean="0">
                <a:cs typeface="B Titr" pitchFamily="2" charset="-78"/>
              </a:rPr>
              <a:t/>
            </a:r>
            <a:br>
              <a:rPr lang="fa-IR" dirty="0" smtClean="0">
                <a:cs typeface="B Titr" pitchFamily="2" charset="-78"/>
              </a:rPr>
            </a:br>
            <a:r>
              <a:rPr lang="en-US" b="1" dirty="0" smtClean="0">
                <a:solidFill>
                  <a:srgbClr val="FF0000"/>
                </a:solidFill>
                <a:cs typeface="B Titr" pitchFamily="2" charset="-78"/>
              </a:rPr>
              <a:t>Foreign Policy</a:t>
            </a:r>
            <a:endParaRPr lang="en-CA" b="1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191A-CB9B-429D-B47D-1AEA570294E1}" type="slidenum">
              <a:rPr lang="en-CA" smtClean="0"/>
              <a:pPr/>
              <a:t>2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481138"/>
          <a:ext cx="8229600" cy="45259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1229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 eaLnBrk="1" hangingPunct="1"/>
            <a:r>
              <a:rPr lang="fa-IR" dirty="0" smtClean="0">
                <a:solidFill>
                  <a:srgbClr val="00B050"/>
                </a:solidFill>
                <a:cs typeface="B Titr" pitchFamily="2" charset="-78"/>
              </a:rPr>
              <a:t>سیاست خارجی</a:t>
            </a:r>
            <a:endParaRPr lang="en-CA" dirty="0" smtClean="0">
              <a:solidFill>
                <a:srgbClr val="00B050"/>
              </a:solidFill>
              <a:cs typeface="B Titr" pitchFamily="2" charset="-78"/>
            </a:endParaRPr>
          </a:p>
        </p:txBody>
      </p:sp>
      <p:sp>
        <p:nvSpPr>
          <p:cNvPr id="12292" name="TextBox 4"/>
          <p:cNvSpPr txBox="1">
            <a:spLocks noChangeArrowheads="1"/>
          </p:cNvSpPr>
          <p:nvPr/>
        </p:nvSpPr>
        <p:spPr bwMode="auto">
          <a:xfrm>
            <a:off x="1428728" y="1285860"/>
            <a:ext cx="994183" cy="3693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dirty="0">
                <a:latin typeface="Calibri" pitchFamily="34" charset="0"/>
                <a:cs typeface="B Titr" pitchFamily="2" charset="-78"/>
              </a:rPr>
              <a:t>دولت الف</a:t>
            </a:r>
            <a:endParaRPr lang="en-CA" dirty="0">
              <a:latin typeface="Calibri" pitchFamily="34" charset="0"/>
              <a:cs typeface="B Titr" pitchFamily="2" charset="-78"/>
            </a:endParaRPr>
          </a:p>
        </p:txBody>
      </p:sp>
      <p:sp>
        <p:nvSpPr>
          <p:cNvPr id="12293" name="TextBox 5"/>
          <p:cNvSpPr txBox="1">
            <a:spLocks noChangeArrowheads="1"/>
          </p:cNvSpPr>
          <p:nvPr/>
        </p:nvSpPr>
        <p:spPr bwMode="auto">
          <a:xfrm>
            <a:off x="6929454" y="1285860"/>
            <a:ext cx="1204176" cy="36933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dirty="0">
                <a:latin typeface="Calibri" pitchFamily="34" charset="0"/>
                <a:cs typeface="B Titr" pitchFamily="2" charset="-78"/>
              </a:rPr>
              <a:t>سایر کشورها</a:t>
            </a:r>
            <a:endParaRPr lang="en-CA" dirty="0">
              <a:latin typeface="Calibri" pitchFamily="34" charset="0"/>
              <a:cs typeface="B Titr" pitchFamily="2" charset="-78"/>
            </a:endParaRPr>
          </a:p>
        </p:txBody>
      </p:sp>
      <p:sp>
        <p:nvSpPr>
          <p:cNvPr id="12294" name="TextBox 6"/>
          <p:cNvSpPr txBox="1">
            <a:spLocks noChangeArrowheads="1"/>
          </p:cNvSpPr>
          <p:nvPr/>
        </p:nvSpPr>
        <p:spPr bwMode="auto">
          <a:xfrm>
            <a:off x="4572000" y="2928938"/>
            <a:ext cx="840295" cy="369332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fa-IR" dirty="0">
                <a:latin typeface="Calibri" pitchFamily="34" charset="0"/>
                <a:cs typeface="B Titr" pitchFamily="2" charset="-78"/>
              </a:rPr>
              <a:t>اقدامات</a:t>
            </a:r>
            <a:endParaRPr lang="en-CA" dirty="0">
              <a:latin typeface="Calibri" pitchFamily="34" charset="0"/>
              <a:cs typeface="B Titr" pitchFamily="2" charset="-78"/>
            </a:endParaRPr>
          </a:p>
        </p:txBody>
      </p:sp>
      <p:sp>
        <p:nvSpPr>
          <p:cNvPr id="12295" name="TextBox 7"/>
          <p:cNvSpPr txBox="1">
            <a:spLocks noChangeArrowheads="1"/>
          </p:cNvSpPr>
          <p:nvPr/>
        </p:nvSpPr>
        <p:spPr bwMode="auto">
          <a:xfrm>
            <a:off x="4643438" y="4714884"/>
            <a:ext cx="717550" cy="369888"/>
          </a:xfrm>
          <a:prstGeom prst="rect">
            <a:avLst/>
          </a:prstGeom>
          <a:solidFill>
            <a:srgbClr val="FF0000"/>
          </a:solidFill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fa-IR" dirty="0">
                <a:latin typeface="Calibri" pitchFamily="34" charset="0"/>
                <a:cs typeface="B Titr" pitchFamily="2" charset="-78"/>
              </a:rPr>
              <a:t>اهداف</a:t>
            </a:r>
            <a:endParaRPr lang="en-CA" dirty="0">
              <a:latin typeface="Calibri" pitchFamily="34" charset="0"/>
              <a:cs typeface="B Titr" pitchFamily="2" charset="-78"/>
            </a:endParaRPr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191A-CB9B-429D-B47D-1AEA570294E1}" type="slidenum">
              <a:rPr lang="en-CA" smtClean="0"/>
              <a:pPr/>
              <a:t>3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r" rtl="1"/>
            <a:r>
              <a:rPr lang="fa-IR" sz="4000" dirty="0" smtClean="0">
                <a:cs typeface="B Titr" pitchFamily="2" charset="-78"/>
              </a:rPr>
              <a:t>عامل جغرافیائی و استراتژیک</a:t>
            </a:r>
          </a:p>
          <a:p>
            <a:pPr algn="r" rtl="1"/>
            <a:r>
              <a:rPr lang="fa-IR" sz="4000" dirty="0" smtClean="0">
                <a:cs typeface="B Titr" pitchFamily="2" charset="-78"/>
              </a:rPr>
              <a:t>جمعیت</a:t>
            </a:r>
          </a:p>
          <a:p>
            <a:pPr algn="r" rtl="1"/>
            <a:r>
              <a:rPr lang="fa-IR" sz="4000" dirty="0" smtClean="0">
                <a:cs typeface="B Titr" pitchFamily="2" charset="-78"/>
              </a:rPr>
              <a:t>عامل اقتصاد</a:t>
            </a:r>
          </a:p>
          <a:p>
            <a:pPr algn="r" rtl="1"/>
            <a:r>
              <a:rPr lang="fa-IR" sz="4000" dirty="0" smtClean="0">
                <a:cs typeface="B Titr" pitchFamily="2" charset="-78"/>
              </a:rPr>
              <a:t>عامل ایدئولوژیک</a:t>
            </a:r>
          </a:p>
          <a:p>
            <a:pPr algn="r" rtl="1"/>
            <a:r>
              <a:rPr lang="fa-IR" sz="4000" dirty="0" smtClean="0">
                <a:cs typeface="B Titr" pitchFamily="2" charset="-78"/>
              </a:rPr>
              <a:t>زمينه های تاريخي و فرهنگي </a:t>
            </a:r>
          </a:p>
          <a:p>
            <a:pPr algn="r" rtl="1"/>
            <a:r>
              <a:rPr lang="fa-IR" sz="4000" dirty="0" smtClean="0">
                <a:cs typeface="B Titr" pitchFamily="2" charset="-78"/>
              </a:rPr>
              <a:t>سياست گزاران خارجي</a:t>
            </a:r>
          </a:p>
          <a:p>
            <a:pPr algn="r" rtl="1"/>
            <a:r>
              <a:rPr lang="fa-IR" sz="4000" dirty="0" smtClean="0">
                <a:cs typeface="B Titr" pitchFamily="2" charset="-78"/>
              </a:rPr>
              <a:t>مسائل و مشكلات و نیازهای داخلي</a:t>
            </a:r>
          </a:p>
          <a:p>
            <a:pPr algn="r" rtl="1"/>
            <a:r>
              <a:rPr lang="fa-IR" sz="4000" dirty="0" smtClean="0">
                <a:cs typeface="B Titr" pitchFamily="2" charset="-78"/>
              </a:rPr>
              <a:t>ساختار نظام بين الملل</a:t>
            </a:r>
            <a:r>
              <a:rPr lang="en-US" sz="4000" dirty="0" smtClean="0">
                <a:cs typeface="B Titr" pitchFamily="2" charset="-78"/>
              </a:rPr>
              <a:t/>
            </a:r>
            <a:br>
              <a:rPr lang="en-US" sz="4000" dirty="0" smtClean="0">
                <a:cs typeface="B Titr" pitchFamily="2" charset="-78"/>
              </a:rPr>
            </a:br>
            <a:endParaRPr lang="en-US" sz="4000" dirty="0" smtClean="0">
              <a:cs typeface="B Titr" pitchFamily="2" charset="-78"/>
            </a:endParaRPr>
          </a:p>
          <a:p>
            <a:pPr algn="r" rtl="1"/>
            <a:endParaRPr lang="en-CA" sz="4000" dirty="0">
              <a:cs typeface="B Tit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rgbClr val="FF0000"/>
                </a:solidFill>
                <a:cs typeface="B Titr" pitchFamily="2" charset="-78"/>
              </a:rPr>
              <a:t>عوامل موثر بر سیاست خارجی</a:t>
            </a:r>
            <a:endParaRPr lang="en-CA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191A-CB9B-429D-B47D-1AEA570294E1}" type="slidenum">
              <a:rPr lang="en-CA" smtClean="0"/>
              <a:pPr/>
              <a:t>4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000" dirty="0" smtClean="0">
                <a:cs typeface="B Titr" pitchFamily="2" charset="-78"/>
              </a:rPr>
              <a:t>حفظ تمامیت ارضی و منافع ملی</a:t>
            </a:r>
          </a:p>
          <a:p>
            <a:pPr algn="r" rtl="1"/>
            <a:r>
              <a:rPr lang="fa-IR" sz="4000" dirty="0" smtClean="0">
                <a:cs typeface="B Titr" pitchFamily="2" charset="-78"/>
              </a:rPr>
              <a:t>رفاه ملی</a:t>
            </a:r>
          </a:p>
          <a:p>
            <a:pPr algn="r" rtl="1"/>
            <a:r>
              <a:rPr lang="fa-IR" sz="4000" dirty="0" smtClean="0">
                <a:cs typeface="B Titr" pitchFamily="2" charset="-78"/>
              </a:rPr>
              <a:t>امنیت ملی</a:t>
            </a:r>
          </a:p>
          <a:p>
            <a:pPr algn="r" rtl="1"/>
            <a:r>
              <a:rPr lang="fa-IR" sz="4000" dirty="0" smtClean="0">
                <a:cs typeface="B Titr" pitchFamily="2" charset="-78"/>
              </a:rPr>
              <a:t>حفظ پرستیژملی</a:t>
            </a:r>
          </a:p>
          <a:p>
            <a:pPr algn="r" rtl="1"/>
            <a:r>
              <a:rPr lang="fa-IR" sz="4000" dirty="0" smtClean="0">
                <a:cs typeface="B Titr" pitchFamily="2" charset="-78"/>
              </a:rPr>
              <a:t>کسب وازدیاد قدرت</a:t>
            </a:r>
            <a:endParaRPr lang="en-CA" sz="4000" dirty="0">
              <a:cs typeface="B Tit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rgbClr val="FF0000"/>
                </a:solidFill>
                <a:cs typeface="B Titr" pitchFamily="2" charset="-78"/>
              </a:rPr>
              <a:t>اهداف سیاست خارجی</a:t>
            </a:r>
            <a:endParaRPr lang="en-CA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191A-CB9B-429D-B47D-1AEA570294E1}" type="slidenum">
              <a:rPr lang="en-CA" smtClean="0"/>
              <a:pPr/>
              <a:t>5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395536" y="198884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algn="ctr" rtl="1" eaLnBrk="1" fontAlgn="auto" hangingPunct="1">
              <a:spcAft>
                <a:spcPts val="0"/>
              </a:spcAft>
              <a:defRPr/>
            </a:pPr>
            <a:r>
              <a:rPr lang="fa-IR" dirty="0" smtClean="0">
                <a:solidFill>
                  <a:srgbClr val="0070C0"/>
                </a:solidFill>
                <a:cs typeface="B Titr" pitchFamily="2" charset="-78"/>
              </a:rPr>
              <a:t>هالستی هدف سیاست داخلی و خارجی را به سه نوع تقسیم می کند </a:t>
            </a:r>
            <a:endParaRPr lang="en-CA" dirty="0">
              <a:solidFill>
                <a:srgbClr val="0070C0"/>
              </a:solidFill>
              <a:cs typeface="B Titr" pitchFamily="2" charset="-7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191A-CB9B-429D-B47D-1AEA570294E1}" type="slidenum">
              <a:rPr lang="en-CA" smtClean="0"/>
              <a:pPr/>
              <a:t>6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857224" y="1600200"/>
          <a:ext cx="750099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204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rtl="1" eaLnBrk="1" hangingPunct="1"/>
            <a:r>
              <a:rPr lang="fa-IR" dirty="0" smtClean="0">
                <a:solidFill>
                  <a:srgbClr val="FF0000"/>
                </a:solidFill>
                <a:cs typeface="B Titr" pitchFamily="2" charset="-78"/>
              </a:rPr>
              <a:t>منافع ملی بزرگترین هدف سیاست خارجی </a:t>
            </a:r>
            <a:endParaRPr lang="en-CA" dirty="0" smtClean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191A-CB9B-429D-B47D-1AEA570294E1}" type="slidenum">
              <a:rPr lang="en-CA" smtClean="0"/>
              <a:pPr/>
              <a:t>7</a:t>
            </a:fld>
            <a:endParaRPr lang="en-CA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13055803-3AC2-4230-A341-AA49370F321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DAB16DD8-39AD-4F7A-85F4-37ADB19C633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28CE85D-1283-442F-AAEF-DF44EA9FFC3E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B22FE70-BE65-47A6-94F3-22A46114B57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37196FE9-51E2-4EDD-A27E-117D80AE9457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2C0E17B9-CFBA-4A0B-97A8-845410D89AC2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43C1F675-9573-4426-B8FA-FFBF8AEA619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0A51E7CE-AF07-42E8-AB30-F0B42F4C155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2208D08-038A-4301-841A-8B0B956D85DC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81741C40-4BFC-4EF0-A5F9-A5B9D3840C80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CFCF139-7DA5-4C91-8421-0CC039368FE4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704188FD-011C-40AE-8108-83F8C0A8651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99FFA5A6-CF38-46D0-9BA3-858C8611D905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EE5AC9C6-CEA0-49B2-B0B7-B2FE4CE0F6D1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graphicEl>
                                              <a:dgm id="{B905E77D-6ABE-4212-A5B9-706919FEE49A}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Sub>
          <a:bldDgm bld="one"/>
        </p:bldSub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4400" dirty="0" smtClean="0">
                <a:solidFill>
                  <a:srgbClr val="002060"/>
                </a:solidFill>
                <a:cs typeface="B Titr" pitchFamily="2" charset="-78"/>
              </a:rPr>
              <a:t>همکاری</a:t>
            </a:r>
            <a:r>
              <a:rPr lang="en-US" sz="4400" dirty="0" smtClean="0">
                <a:solidFill>
                  <a:srgbClr val="002060"/>
                </a:solidFill>
                <a:cs typeface="B Titr" pitchFamily="2" charset="-78"/>
              </a:rPr>
              <a:t>Collaborative</a:t>
            </a:r>
            <a:endParaRPr lang="fa-IR" sz="4400" dirty="0" smtClean="0">
              <a:solidFill>
                <a:srgbClr val="002060"/>
              </a:solidFill>
              <a:cs typeface="B Titr" pitchFamily="2" charset="-78"/>
            </a:endParaRPr>
          </a:p>
          <a:p>
            <a:pPr algn="r" rtl="1"/>
            <a:r>
              <a:rPr lang="fa-IR" sz="4400" dirty="0" smtClean="0">
                <a:solidFill>
                  <a:srgbClr val="002060"/>
                </a:solidFill>
                <a:cs typeface="B Titr" pitchFamily="2" charset="-78"/>
              </a:rPr>
              <a:t>رقابت</a:t>
            </a:r>
            <a:r>
              <a:rPr lang="en-US" sz="4400" dirty="0" smtClean="0">
                <a:solidFill>
                  <a:srgbClr val="002060"/>
                </a:solidFill>
                <a:cs typeface="B Titr" pitchFamily="2" charset="-78"/>
              </a:rPr>
              <a:t>Competitive</a:t>
            </a:r>
            <a:endParaRPr lang="fa-IR" sz="4400" dirty="0" smtClean="0">
              <a:solidFill>
                <a:srgbClr val="002060"/>
              </a:solidFill>
              <a:cs typeface="B Titr" pitchFamily="2" charset="-78"/>
            </a:endParaRPr>
          </a:p>
          <a:p>
            <a:pPr algn="r" rtl="1"/>
            <a:r>
              <a:rPr lang="fa-IR" sz="4400" dirty="0" smtClean="0">
                <a:solidFill>
                  <a:srgbClr val="002060"/>
                </a:solidFill>
                <a:cs typeface="B Titr" pitchFamily="2" charset="-78"/>
              </a:rPr>
              <a:t>ستیز</a:t>
            </a:r>
            <a:r>
              <a:rPr lang="en-US" sz="4400" dirty="0" smtClean="0">
                <a:solidFill>
                  <a:srgbClr val="002060"/>
                </a:solidFill>
                <a:cs typeface="B Titr" pitchFamily="2" charset="-78"/>
              </a:rPr>
              <a:t>Conflicting</a:t>
            </a:r>
            <a:endParaRPr lang="fa-IR" sz="4400" dirty="0" smtClean="0">
              <a:solidFill>
                <a:srgbClr val="002060"/>
              </a:solidFill>
              <a:cs typeface="B Titr" pitchFamily="2" charset="-78"/>
            </a:endParaRPr>
          </a:p>
          <a:p>
            <a:pPr algn="r" rtl="1"/>
            <a:r>
              <a:rPr lang="fa-IR" sz="4400" dirty="0" smtClean="0">
                <a:solidFill>
                  <a:srgbClr val="002060"/>
                </a:solidFill>
                <a:cs typeface="B Titr" pitchFamily="2" charset="-78"/>
              </a:rPr>
              <a:t>تسلط</a:t>
            </a:r>
            <a:r>
              <a:rPr lang="en-US" sz="4400" dirty="0" smtClean="0">
                <a:solidFill>
                  <a:srgbClr val="002060"/>
                </a:solidFill>
                <a:cs typeface="B Titr" pitchFamily="2" charset="-78"/>
              </a:rPr>
              <a:t>Dominant</a:t>
            </a:r>
            <a:endParaRPr lang="en-CA" sz="4400" dirty="0">
              <a:solidFill>
                <a:srgbClr val="002060"/>
              </a:solidFill>
              <a:cs typeface="B Tit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dirty="0" smtClean="0">
                <a:solidFill>
                  <a:srgbClr val="FF0000"/>
                </a:solidFill>
                <a:cs typeface="B Titr" pitchFamily="2" charset="-78"/>
              </a:rPr>
              <a:t>انواع رابطه در فضای بین المللی</a:t>
            </a:r>
            <a:endParaRPr lang="en-CA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191A-CB9B-429D-B47D-1AEA570294E1}" type="slidenum">
              <a:rPr lang="en-CA" smtClean="0"/>
              <a:pPr/>
              <a:t>8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 rtl="1"/>
            <a:r>
              <a:rPr lang="fa-IR" sz="3600" dirty="0" smtClean="0">
                <a:cs typeface="B Titr" pitchFamily="2" charset="-78"/>
              </a:rPr>
              <a:t>منافع موازی</a:t>
            </a:r>
            <a:r>
              <a:rPr lang="fa-IR" dirty="0" smtClean="0">
                <a:cs typeface="B Titr" pitchFamily="2" charset="-78"/>
              </a:rPr>
              <a:t>(ماهیگیری یا دریانوردی در دریای آزاد)</a:t>
            </a:r>
          </a:p>
          <a:p>
            <a:pPr algn="r" rtl="1"/>
            <a:r>
              <a:rPr lang="fa-IR" sz="3600" dirty="0" smtClean="0">
                <a:solidFill>
                  <a:srgbClr val="C00000"/>
                </a:solidFill>
                <a:cs typeface="B Titr" pitchFamily="2" charset="-78"/>
              </a:rPr>
              <a:t>منافع متعارض</a:t>
            </a:r>
            <a:r>
              <a:rPr lang="fa-IR" dirty="0" smtClean="0">
                <a:cs typeface="B Titr" pitchFamily="2" charset="-78"/>
              </a:rPr>
              <a:t>(منافع ایران و امریکا در عراق)</a:t>
            </a:r>
          </a:p>
          <a:p>
            <a:pPr algn="r" rtl="1"/>
            <a:r>
              <a:rPr lang="fa-IR" sz="3600" dirty="0" smtClean="0">
                <a:solidFill>
                  <a:srgbClr val="00B050"/>
                </a:solidFill>
                <a:cs typeface="B Titr" pitchFamily="2" charset="-78"/>
              </a:rPr>
              <a:t>منافع مشترک</a:t>
            </a:r>
            <a:r>
              <a:rPr lang="fa-IR" dirty="0" smtClean="0">
                <a:cs typeface="B Titr" pitchFamily="2" charset="-78"/>
              </a:rPr>
              <a:t>(منافع دول عربی و ایران در خلیج فارس)</a:t>
            </a:r>
          </a:p>
          <a:p>
            <a:pPr algn="r" rtl="1"/>
            <a:r>
              <a:rPr lang="fa-IR" sz="3200" dirty="0" smtClean="0">
                <a:solidFill>
                  <a:srgbClr val="0070C0"/>
                </a:solidFill>
                <a:cs typeface="B Titr" pitchFamily="2" charset="-78"/>
              </a:rPr>
              <a:t>منافع اختلاف زا</a:t>
            </a:r>
            <a:r>
              <a:rPr lang="fa-IR" dirty="0" smtClean="0">
                <a:cs typeface="B Titr" pitchFamily="2" charset="-78"/>
              </a:rPr>
              <a:t>(بهره برداری از منابع مشترک در دریای خزر)</a:t>
            </a:r>
          </a:p>
          <a:p>
            <a:pPr algn="r" rtl="1">
              <a:buNone/>
            </a:pPr>
            <a:r>
              <a:rPr lang="fa-IR" dirty="0" smtClean="0">
                <a:cs typeface="B Titr" pitchFamily="2" charset="-78"/>
              </a:rPr>
              <a:t>در منافع موازی تنش زدائی-در منافع مشترک همکاری-در منافع اختلاف زا دیپلماسی-در منافع متعارض راههای بین المللی برای رفع مشکلات لازم است</a:t>
            </a:r>
            <a:endParaRPr lang="en-CA" dirty="0">
              <a:cs typeface="B Titr" pitchFamily="2" charset="-78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solidFill>
                  <a:srgbClr val="FF0000"/>
                </a:solidFill>
                <a:cs typeface="B Titr" pitchFamily="2" charset="-78"/>
              </a:rPr>
              <a:t>انواع منافع ملی بر اساس نوع روابط</a:t>
            </a:r>
            <a:endParaRPr lang="en-CA" dirty="0">
              <a:solidFill>
                <a:srgbClr val="FF0000"/>
              </a:solidFill>
              <a:cs typeface="B Titr" pitchFamily="2" charset="-78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D5191A-CB9B-429D-B47D-1AEA570294E1}" type="slidenum">
              <a:rPr lang="en-CA" smtClean="0"/>
              <a:pPr/>
              <a:t>9</a:t>
            </a:fld>
            <a:endParaRPr lang="en-C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389</TotalTime>
  <Words>263</Words>
  <Application>Microsoft Office PowerPoint</Application>
  <PresentationFormat>On-screen Show (4:3)</PresentationFormat>
  <Paragraphs>68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6" baseType="lpstr">
      <vt:lpstr>B Titr</vt:lpstr>
      <vt:lpstr>Calibri</vt:lpstr>
      <vt:lpstr>Lucida Sans Unicode</vt:lpstr>
      <vt:lpstr>Verdana</vt:lpstr>
      <vt:lpstr>Wingdings 2</vt:lpstr>
      <vt:lpstr>Wingdings 3</vt:lpstr>
      <vt:lpstr>Concourse</vt:lpstr>
      <vt:lpstr>سیاست خارجی جمهوری اسلامی ایران</vt:lpstr>
      <vt:lpstr>تعریف سیاست خارجی Foreign Policy</vt:lpstr>
      <vt:lpstr>سیاست خارجی</vt:lpstr>
      <vt:lpstr>عوامل موثر بر سیاست خارجی</vt:lpstr>
      <vt:lpstr>اهداف سیاست خارجی</vt:lpstr>
      <vt:lpstr>هالستی هدف سیاست داخلی و خارجی را به سه نوع تقسیم می کند </vt:lpstr>
      <vt:lpstr>منافع ملی بزرگترین هدف سیاست خارجی </vt:lpstr>
      <vt:lpstr>انواع رابطه در فضای بین المللی</vt:lpstr>
      <vt:lpstr>انواع منافع ملی بر اساس نوع روابط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msadatinejad</dc:creator>
  <cp:lastModifiedBy>Asus</cp:lastModifiedBy>
  <cp:revision>296</cp:revision>
  <dcterms:created xsi:type="dcterms:W3CDTF">2010-08-12T08:08:32Z</dcterms:created>
  <dcterms:modified xsi:type="dcterms:W3CDTF">2014-08-16T12:27:19Z</dcterms:modified>
</cp:coreProperties>
</file>